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0020"/>
    <a:srgbClr val="6A9019"/>
    <a:srgbClr val="105E5B"/>
    <a:srgbClr val="99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1541" y="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err="1" smtClean="0"/>
              <a:t>App</a:t>
            </a:r>
            <a:r>
              <a:rPr lang="sv-SE" dirty="0" smtClean="0"/>
              <a:t> och API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Göteborg</a:t>
            </a:r>
            <a:endParaRPr lang="sv-SE" dirty="0" smtClean="0"/>
          </a:p>
          <a:p>
            <a:r>
              <a:rPr lang="sv-SE" dirty="0" smtClean="0"/>
              <a:t>Maj 2015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API</a:t>
            </a:r>
          </a:p>
          <a:p>
            <a:pPr lvl="1"/>
            <a:r>
              <a:rPr lang="sv-SE" dirty="0" smtClean="0"/>
              <a:t>Funktioner implementerade</a:t>
            </a:r>
          </a:p>
          <a:p>
            <a:pPr lvl="1"/>
            <a:r>
              <a:rPr lang="sv-SE" dirty="0" smtClean="0"/>
              <a:t>Användarhantering anonyma användare</a:t>
            </a:r>
          </a:p>
          <a:p>
            <a:pPr lvl="1"/>
            <a:r>
              <a:rPr lang="sv-SE" dirty="0" smtClean="0"/>
              <a:t>Beställning mot koordinater</a:t>
            </a:r>
          </a:p>
          <a:p>
            <a:r>
              <a:rPr lang="sv-SE" dirty="0" err="1" smtClean="0"/>
              <a:t>App</a:t>
            </a:r>
            <a:endParaRPr lang="sv-SE" dirty="0" smtClean="0"/>
          </a:p>
          <a:p>
            <a:pPr lvl="1"/>
            <a:r>
              <a:rPr lang="sv-SE" dirty="0" smtClean="0"/>
              <a:t>Baseras på </a:t>
            </a:r>
            <a:r>
              <a:rPr lang="sv-SE" dirty="0" err="1" smtClean="0"/>
              <a:t>App</a:t>
            </a:r>
            <a:r>
              <a:rPr lang="sv-SE" dirty="0" smtClean="0"/>
              <a:t> från </a:t>
            </a:r>
            <a:r>
              <a:rPr lang="sv-SE" dirty="0" err="1" smtClean="0"/>
              <a:t>Trapeze</a:t>
            </a:r>
            <a:endParaRPr lang="sv-SE" dirty="0" smtClean="0"/>
          </a:p>
          <a:p>
            <a:endParaRPr lang="sv-SE" dirty="0"/>
          </a:p>
          <a:p>
            <a:pPr marL="0" indent="0">
              <a:buNone/>
            </a:pPr>
            <a:endParaRPr lang="sv-SE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Funktioner implementerade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 smtClean="0"/>
              <a:t>getCustomer</a:t>
            </a:r>
            <a:r>
              <a:rPr lang="sv-SE" dirty="0" smtClean="0"/>
              <a:t> – hämtar resenär och alla dess legitimeringar</a:t>
            </a:r>
          </a:p>
          <a:p>
            <a:r>
              <a:rPr lang="sv-SE" dirty="0" err="1" smtClean="0"/>
              <a:t>listOrders</a:t>
            </a:r>
            <a:r>
              <a:rPr lang="sv-SE" dirty="0" smtClean="0"/>
              <a:t> – hämtar resor (både kommande och utförda) för en viss resenär under en tidsperiod</a:t>
            </a:r>
            <a:endParaRPr lang="sv-SE" dirty="0" smtClean="0"/>
          </a:p>
          <a:p>
            <a:r>
              <a:rPr lang="sv-SE" dirty="0" err="1" smtClean="0"/>
              <a:t>getOrder</a:t>
            </a:r>
            <a:r>
              <a:rPr lang="sv-SE" dirty="0" smtClean="0"/>
              <a:t> – hämtar detaljer för en resa</a:t>
            </a:r>
          </a:p>
          <a:p>
            <a:r>
              <a:rPr lang="sv-SE" dirty="0" err="1" smtClean="0"/>
              <a:t>placeOrder</a:t>
            </a:r>
            <a:r>
              <a:rPr lang="sv-SE" dirty="0" smtClean="0"/>
              <a:t> – gör en beställning</a:t>
            </a:r>
          </a:p>
          <a:p>
            <a:r>
              <a:rPr lang="sv-SE" dirty="0" err="1" smtClean="0"/>
              <a:t>cancelOrder</a:t>
            </a:r>
            <a:r>
              <a:rPr lang="sv-SE" dirty="0" smtClean="0"/>
              <a:t> – gör en avbeställning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Användarhantering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Vem som helst kan skapa en ny användare om man har ett mobilnummer</a:t>
            </a:r>
          </a:p>
          <a:p>
            <a:r>
              <a:rPr lang="sv-SE" dirty="0" smtClean="0"/>
              <a:t>Verifiering av mobilnummer med SMS</a:t>
            </a:r>
          </a:p>
          <a:p>
            <a:r>
              <a:rPr lang="sv-SE" dirty="0" smtClean="0"/>
              <a:t>Inget lösen behövs då i </a:t>
            </a:r>
            <a:r>
              <a:rPr lang="sv-SE" dirty="0" err="1" smtClean="0"/>
              <a:t>appen</a:t>
            </a:r>
            <a:endParaRPr lang="sv-SE" dirty="0" smtClean="0"/>
          </a:p>
          <a:p>
            <a:r>
              <a:rPr lang="sv-SE" dirty="0" smtClean="0"/>
              <a:t>Möjlighet till inloggning med lösenord också</a:t>
            </a:r>
          </a:p>
          <a:p>
            <a:r>
              <a:rPr lang="sv-SE" dirty="0" smtClean="0"/>
              <a:t>Fiktivt personnummer skapas</a:t>
            </a:r>
          </a:p>
        </p:txBody>
      </p:sp>
    </p:spTree>
    <p:extLst>
      <p:ext uri="{BB962C8B-B14F-4D97-AF65-F5344CB8AC3E}">
        <p14:creationId xmlns:p14="http://schemas.microsoft.com/office/powerpoint/2010/main" val="361591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Beställning med koordinater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Beställning kan nu genomföras med endast koordinater</a:t>
            </a:r>
          </a:p>
          <a:p>
            <a:r>
              <a:rPr lang="sv-SE" dirty="0" smtClean="0"/>
              <a:t>Förutsättning tidtabellsinformation:</a:t>
            </a:r>
          </a:p>
          <a:p>
            <a:pPr lvl="1"/>
            <a:r>
              <a:rPr lang="sv-SE" dirty="0" smtClean="0"/>
              <a:t>Korrekt frånhållplatstid</a:t>
            </a:r>
          </a:p>
          <a:p>
            <a:pPr lvl="1"/>
            <a:r>
              <a:rPr lang="sv-SE" dirty="0" smtClean="0"/>
              <a:t>Korrekt linjenummer</a:t>
            </a:r>
          </a:p>
          <a:p>
            <a:r>
              <a:rPr lang="sv-SE" dirty="0" smtClean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73904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App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Beställd och en första version kommer under sommaren</a:t>
            </a:r>
          </a:p>
          <a:p>
            <a:r>
              <a:rPr lang="sv-SE" dirty="0" smtClean="0"/>
              <a:t>Baseras på </a:t>
            </a:r>
            <a:r>
              <a:rPr lang="sv-SE" dirty="0" err="1" smtClean="0"/>
              <a:t>appen</a:t>
            </a:r>
            <a:r>
              <a:rPr lang="sv-SE" dirty="0" smtClean="0"/>
              <a:t> </a:t>
            </a:r>
            <a:r>
              <a:rPr lang="sv-SE" dirty="0" err="1" smtClean="0"/>
              <a:t>TravelMate</a:t>
            </a:r>
            <a:r>
              <a:rPr lang="sv-SE" dirty="0" smtClean="0"/>
              <a:t> från </a:t>
            </a:r>
            <a:r>
              <a:rPr lang="sv-SE" dirty="0" err="1" smtClean="0"/>
              <a:t>Trapeze</a:t>
            </a:r>
            <a:endParaRPr lang="sv-SE" dirty="0" smtClean="0"/>
          </a:p>
          <a:p>
            <a:r>
              <a:rPr lang="sv-SE" dirty="0" smtClean="0"/>
              <a:t>Visning av </a:t>
            </a:r>
            <a:r>
              <a:rPr lang="sv-SE" dirty="0" err="1" smtClean="0"/>
              <a:t>app</a:t>
            </a:r>
            <a:r>
              <a:rPr lang="sv-SE" dirty="0" smtClean="0"/>
              <a:t>/bilder</a:t>
            </a:r>
          </a:p>
        </p:txBody>
      </p:sp>
    </p:spTree>
    <p:extLst>
      <p:ext uri="{BB962C8B-B14F-4D97-AF65-F5344CB8AC3E}">
        <p14:creationId xmlns:p14="http://schemas.microsoft.com/office/powerpoint/2010/main" val="22927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5342</TotalTime>
  <Words>137</Words>
  <Application>Microsoft Office PowerPoint</Application>
  <PresentationFormat>Bildspel på skärmen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Univers 45 Light</vt:lpstr>
      <vt:lpstr>Univers 55</vt:lpstr>
      <vt:lpstr>Default Theme</vt:lpstr>
      <vt:lpstr>App och API</vt:lpstr>
      <vt:lpstr>Innehåll</vt:lpstr>
      <vt:lpstr>Funktioner implementerade</vt:lpstr>
      <vt:lpstr>Användarhantering</vt:lpstr>
      <vt:lpstr>Beställning med koordinater</vt:lpstr>
      <vt:lpstr>App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Användarligan</dc:title>
  <dc:creator>VILEUCHR</dc:creator>
  <cp:lastModifiedBy>Christer Viléus</cp:lastModifiedBy>
  <cp:revision>48</cp:revision>
  <dcterms:created xsi:type="dcterms:W3CDTF">2011-11-21T15:06:44Z</dcterms:created>
  <dcterms:modified xsi:type="dcterms:W3CDTF">2015-05-19T05:33:19Z</dcterms:modified>
</cp:coreProperties>
</file>