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5" r:id="rId4"/>
    <p:sldId id="266" r:id="rId5"/>
    <p:sldId id="267" r:id="rId6"/>
    <p:sldId id="268" r:id="rId7"/>
  </p:sldIdLst>
  <p:sldSz cx="9144000" cy="6858000" type="screen4x3"/>
  <p:notesSz cx="6858000" cy="9144000"/>
  <p:defaultTextStyle>
    <a:defPPr>
      <a:defRPr lang="sv-SE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0020"/>
    <a:srgbClr val="6A9019"/>
    <a:srgbClr val="105E5B"/>
    <a:srgbClr val="991A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1541" y="4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E253D-5836-46FE-911B-37D1667980E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3F00F-E5A3-4890-8567-1AFCB9133D5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F6E75-CA19-4B92-A1B5-86E716928CE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Rubrik, text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820E486-C70C-499D-826B-FCC3BC1942F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CF34F-99BF-44D8-B892-5AE14D69EA8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0153E-5338-45A7-9462-190EE2DB610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6641A-096F-4074-B1C8-ED4593247AF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2BF4D-E679-4E38-8A0B-C376893C829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7445F-BFFB-49D6-A3F3-6FF56CD7B70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6610C-D317-4FB2-A95A-9B17C08E153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A3599-92FC-465E-8610-2B4FCBFB3A5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2A3E3-389C-4AB6-9ECD-B898E3DAF39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C7F2B0D-D664-47B2-9209-7FB23AC6528B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Nyheter i Sam3001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Användarträff Göteborg</a:t>
            </a:r>
            <a:endParaRPr lang="sv-SE" dirty="0" smtClean="0"/>
          </a:p>
          <a:p>
            <a:r>
              <a:rPr lang="sv-SE" dirty="0" smtClean="0"/>
              <a:t>Maj 2015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Innehåll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Sparad instruktion i beställningsbilden</a:t>
            </a:r>
          </a:p>
          <a:p>
            <a:r>
              <a:rPr lang="sv-SE" dirty="0" smtClean="0"/>
              <a:t>Planeringskollen</a:t>
            </a:r>
          </a:p>
          <a:p>
            <a:r>
              <a:rPr lang="sv-SE" dirty="0" smtClean="0"/>
              <a:t>Linjekopiering</a:t>
            </a:r>
          </a:p>
          <a:p>
            <a:r>
              <a:rPr lang="sv-SE" dirty="0" smtClean="0"/>
              <a:t>Egenavgift i </a:t>
            </a:r>
            <a:r>
              <a:rPr lang="sv-SE" dirty="0" err="1" smtClean="0"/>
              <a:t>SamTicket</a:t>
            </a:r>
            <a:endParaRPr lang="sv-SE" dirty="0" smtClean="0"/>
          </a:p>
          <a:p>
            <a:endParaRPr lang="sv-SE" dirty="0"/>
          </a:p>
          <a:p>
            <a:pPr marL="0" indent="0">
              <a:buNone/>
            </a:pPr>
            <a:endParaRPr lang="sv-SE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Sparad instruktion i 322/325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Många synpunkter efter implementation</a:t>
            </a:r>
          </a:p>
          <a:p>
            <a:r>
              <a:rPr lang="sv-SE" dirty="0" smtClean="0"/>
              <a:t>Förhindra att instruktion försvinner vid skifte av adress</a:t>
            </a:r>
          </a:p>
          <a:p>
            <a:r>
              <a:rPr lang="sv-SE" dirty="0" smtClean="0"/>
              <a:t>Demo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Planeringskollen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Möjlighet att jämföra planerade tider med uträknade tider i verkligheten</a:t>
            </a:r>
          </a:p>
          <a:p>
            <a:r>
              <a:rPr lang="sv-SE" dirty="0" smtClean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361591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Linjekopiering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Kopiering av linjer från Demo till </a:t>
            </a:r>
            <a:r>
              <a:rPr lang="sv-SE" dirty="0" err="1" smtClean="0"/>
              <a:t>Prod</a:t>
            </a:r>
            <a:endParaRPr lang="sv-SE" dirty="0" smtClean="0"/>
          </a:p>
          <a:p>
            <a:r>
              <a:rPr lang="sv-SE" dirty="0" smtClean="0"/>
              <a:t>Kopiering av linjer från Rebusexport fil till Demo eller </a:t>
            </a:r>
            <a:r>
              <a:rPr lang="sv-SE" dirty="0" err="1" smtClean="0"/>
              <a:t>Prod</a:t>
            </a:r>
            <a:endParaRPr lang="sv-SE" dirty="0" smtClean="0"/>
          </a:p>
          <a:p>
            <a:r>
              <a:rPr lang="sv-SE" dirty="0" smtClean="0"/>
              <a:t>Bäst för helt nya linjer eller sträckningar</a:t>
            </a:r>
          </a:p>
          <a:p>
            <a:r>
              <a:rPr lang="sv-SE" dirty="0" smtClean="0"/>
              <a:t>Måste kopieras dagen innan den börjar gälla för befintlig linje</a:t>
            </a:r>
          </a:p>
          <a:p>
            <a:r>
              <a:rPr lang="sv-SE" dirty="0" err="1" smtClean="0"/>
              <a:t>Malmator</a:t>
            </a:r>
            <a:r>
              <a:rPr lang="sv-SE" dirty="0" smtClean="0"/>
              <a:t> gör halvautomatiskt jobb</a:t>
            </a:r>
          </a:p>
          <a:p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73904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Egenavgift i </a:t>
            </a:r>
            <a:r>
              <a:rPr lang="sv-SE" dirty="0" err="1" smtClean="0"/>
              <a:t>SamTicket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Behöver fastställa när en egenavgift ska räknas som erlagd och därmed uppdatera högkostnadsskydd</a:t>
            </a:r>
          </a:p>
        </p:txBody>
      </p:sp>
    </p:spTree>
    <p:extLst>
      <p:ext uri="{BB962C8B-B14F-4D97-AF65-F5344CB8AC3E}">
        <p14:creationId xmlns:p14="http://schemas.microsoft.com/office/powerpoint/2010/main" val="22927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Default Theme">
  <a:themeElements>
    <a:clrScheme name="Presentationsmall Malmato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small Malmator">
      <a:majorFont>
        <a:latin typeface="Univers 55"/>
        <a:ea typeface=""/>
        <a:cs typeface=""/>
      </a:majorFont>
      <a:minorFont>
        <a:latin typeface="Univers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small Malmat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5363</TotalTime>
  <Words>101</Words>
  <Application>Microsoft Office PowerPoint</Application>
  <PresentationFormat>Bildspel på skärmen (4:3)</PresentationFormat>
  <Paragraphs>23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0" baseType="lpstr">
      <vt:lpstr>Arial</vt:lpstr>
      <vt:lpstr>Univers 45 Light</vt:lpstr>
      <vt:lpstr>Univers 55</vt:lpstr>
      <vt:lpstr>Default Theme</vt:lpstr>
      <vt:lpstr>Nyheter i Sam3001</vt:lpstr>
      <vt:lpstr>Innehåll</vt:lpstr>
      <vt:lpstr>Sparad instruktion i 322/325</vt:lpstr>
      <vt:lpstr>Planeringskollen</vt:lpstr>
      <vt:lpstr>Linjekopiering</vt:lpstr>
      <vt:lpstr>Egenavgift i SamTicket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Användarligan</dc:title>
  <dc:creator>VILEUCHR</dc:creator>
  <cp:lastModifiedBy>Christer Viléus</cp:lastModifiedBy>
  <cp:revision>51</cp:revision>
  <dcterms:created xsi:type="dcterms:W3CDTF">2011-11-21T15:06:44Z</dcterms:created>
  <dcterms:modified xsi:type="dcterms:W3CDTF">2015-05-19T05:54:16Z</dcterms:modified>
</cp:coreProperties>
</file>