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9" r:id="rId4"/>
    <p:sldId id="273" r:id="rId5"/>
    <p:sldId id="274" r:id="rId6"/>
    <p:sldId id="275" r:id="rId7"/>
    <p:sldId id="278" r:id="rId8"/>
    <p:sldId id="276" r:id="rId9"/>
    <p:sldId id="277" r:id="rId10"/>
  </p:sldIdLst>
  <p:sldSz cx="9144000" cy="6858000" type="screen4x3"/>
  <p:notesSz cx="6858000" cy="9144000"/>
  <p:defaultTextStyle>
    <a:defPPr>
      <a:defRPr lang="sv-S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9019"/>
    <a:srgbClr val="105E5B"/>
    <a:srgbClr val="991A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E253D-5836-46FE-911B-37D1667980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3F00F-E5A3-4890-8567-1AFCB9133D5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F6E75-CA19-4B92-A1B5-86E716928CE7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820E486-C70C-499D-826B-FCC3BC1942F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CF34F-99BF-44D8-B892-5AE14D69EA83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0153E-5338-45A7-9462-190EE2DB610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6641A-096F-4074-B1C8-ED4593247AF0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72BF4D-E679-4E38-8A0B-C376893C82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7445F-BFFB-49D6-A3F3-6FF56CD7B70A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A6610C-D317-4FB2-A95A-9B17C08E153C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A3599-92FC-465E-8610-2B4FCBFB3A56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 smtClean="0"/>
              <a:t>Klicka på ikonen för att lägga till en bild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2A3E3-389C-4AB6-9ECD-B898E3DAF391}" type="slidenum">
              <a:rPr lang="sv-SE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sv-S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v-S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7F2B0D-D664-47B2-9209-7FB23AC6528B}" type="slidenum">
              <a:rPr lang="sv-SE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912946"/>
          </a:solidFill>
          <a:latin typeface="Univers 55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Nyheter i Sam3001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Användarträff Göteborg</a:t>
            </a:r>
          </a:p>
          <a:p>
            <a:r>
              <a:rPr lang="sv-SE" dirty="0" smtClean="0"/>
              <a:t>April 2016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Innehåll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Stort fordon, ej </a:t>
            </a:r>
            <a:r>
              <a:rPr lang="sv-SE" dirty="0" smtClean="0"/>
              <a:t>hämta/lämna </a:t>
            </a:r>
            <a:r>
              <a:rPr lang="sv-SE" dirty="0" smtClean="0"/>
              <a:t>på adress</a:t>
            </a:r>
          </a:p>
          <a:p>
            <a:r>
              <a:rPr lang="sv-SE" dirty="0" smtClean="0"/>
              <a:t>Eget resande, tex extra info på utbetalningsavi</a:t>
            </a:r>
          </a:p>
          <a:p>
            <a:r>
              <a:rPr lang="sv-SE" dirty="0" smtClean="0"/>
              <a:t>Sjukresebeställning, kategori 6</a:t>
            </a:r>
          </a:p>
          <a:p>
            <a:r>
              <a:rPr lang="sv-SE" dirty="0" err="1" smtClean="0"/>
              <a:t>App</a:t>
            </a:r>
            <a:r>
              <a:rPr lang="sv-SE" dirty="0" smtClean="0"/>
              <a:t> i Play butik och API i produktion</a:t>
            </a:r>
          </a:p>
          <a:p>
            <a:r>
              <a:rPr lang="sv-SE" dirty="0" err="1" smtClean="0"/>
              <a:t>Travelmate</a:t>
            </a:r>
            <a:r>
              <a:rPr lang="sv-SE" dirty="0" smtClean="0"/>
              <a:t> </a:t>
            </a:r>
            <a:r>
              <a:rPr lang="sv-SE" dirty="0" err="1" smtClean="0"/>
              <a:t>Location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9011344" cy="1325562"/>
          </a:xfrm>
        </p:spPr>
        <p:txBody>
          <a:bodyPr/>
          <a:lstStyle/>
          <a:p>
            <a:r>
              <a:rPr lang="sv-SE" dirty="0"/>
              <a:t>Stort fordon, </a:t>
            </a:r>
            <a:r>
              <a:rPr lang="sv-SE" dirty="0" smtClean="0"/>
              <a:t>ej </a:t>
            </a:r>
            <a:r>
              <a:rPr lang="sv-SE" dirty="0" smtClean="0"/>
              <a:t>hämta/lämna</a:t>
            </a:r>
            <a:br>
              <a:rPr lang="sv-SE" dirty="0" smtClean="0"/>
            </a:br>
            <a:r>
              <a:rPr lang="sv-SE" dirty="0" smtClean="0"/>
              <a:t>på </a:t>
            </a:r>
            <a:r>
              <a:rPr lang="sv-SE" dirty="0"/>
              <a:t>adress</a:t>
            </a:r>
            <a:br>
              <a:rPr lang="sv-SE" dirty="0"/>
            </a:b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Endast för fordon med högre kapacitet än </a:t>
            </a:r>
            <a:r>
              <a:rPr lang="sv-SE" dirty="0" smtClean="0"/>
              <a:t>9 </a:t>
            </a:r>
            <a:r>
              <a:rPr lang="sv-SE" dirty="0" smtClean="0"/>
              <a:t>sittande</a:t>
            </a:r>
          </a:p>
          <a:p>
            <a:r>
              <a:rPr lang="sv-SE" dirty="0" smtClean="0"/>
              <a:t>Adresser läggs till från extra knapp i bild 072</a:t>
            </a:r>
          </a:p>
          <a:p>
            <a:r>
              <a:rPr lang="sv-SE" dirty="0" smtClean="0"/>
              <a:t>Demo</a:t>
            </a:r>
            <a:endParaRPr lang="sv-SE" dirty="0"/>
          </a:p>
          <a:p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98558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Eget resande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600200"/>
            <a:ext cx="3754760" cy="4525963"/>
          </a:xfrm>
        </p:spPr>
        <p:txBody>
          <a:bodyPr/>
          <a:lstStyle/>
          <a:p>
            <a:r>
              <a:rPr lang="sv-SE" dirty="0" smtClean="0"/>
              <a:t>Ny info på avi</a:t>
            </a:r>
          </a:p>
          <a:p>
            <a:r>
              <a:rPr lang="sv-SE" dirty="0" smtClean="0"/>
              <a:t>Alla avslag sedan senaste utbetalningen summeras och presenteras</a:t>
            </a:r>
          </a:p>
          <a:p>
            <a:r>
              <a:rPr lang="sv-SE" dirty="0" smtClean="0"/>
              <a:t>En kod per rad</a:t>
            </a:r>
          </a:p>
        </p:txBody>
      </p:sp>
      <p:pic>
        <p:nvPicPr>
          <p:cNvPr id="4" name="Bildobjekt 3"/>
          <p:cNvPicPr/>
          <p:nvPr/>
        </p:nvPicPr>
        <p:blipFill>
          <a:blip r:embed="rId2"/>
          <a:stretch>
            <a:fillRect/>
          </a:stretch>
        </p:blipFill>
        <p:spPr>
          <a:xfrm>
            <a:off x="4211960" y="1600200"/>
            <a:ext cx="575373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76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Eget </a:t>
            </a:r>
            <a:r>
              <a:rPr lang="sv-SE" dirty="0" smtClean="0"/>
              <a:t>resande, forts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600200"/>
            <a:ext cx="4474840" cy="4525963"/>
          </a:xfrm>
        </p:spPr>
        <p:txBody>
          <a:bodyPr/>
          <a:lstStyle/>
          <a:p>
            <a:r>
              <a:rPr lang="sv-SE" dirty="0" smtClean="0"/>
              <a:t>Möjlighet att skapa frikortsbrev i bild 303</a:t>
            </a:r>
          </a:p>
          <a:p>
            <a:r>
              <a:rPr lang="sv-SE" dirty="0" smtClean="0"/>
              <a:t>Fungerar på samma sätt som brevet i bild 388 i Malmö</a:t>
            </a:r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1600200"/>
            <a:ext cx="4483946" cy="452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98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9011344" cy="1325562"/>
          </a:xfrm>
        </p:spPr>
        <p:txBody>
          <a:bodyPr/>
          <a:lstStyle/>
          <a:p>
            <a:r>
              <a:rPr lang="sv-SE" dirty="0" smtClean="0"/>
              <a:t>Eget resande, forts</a:t>
            </a:r>
            <a:r>
              <a:rPr lang="sv-SE" dirty="0"/>
              <a:t/>
            </a:r>
            <a:br>
              <a:rPr lang="sv-SE" dirty="0"/>
            </a:b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Nytt sätt att räkna högkostnadsskydd</a:t>
            </a:r>
          </a:p>
          <a:p>
            <a:r>
              <a:rPr lang="sv-SE" dirty="0" smtClean="0"/>
              <a:t>Tar bara bort egenavgifter för startdag och sätter ny startdag till nästa dag med resor</a:t>
            </a:r>
          </a:p>
          <a:p>
            <a:r>
              <a:rPr lang="sv-SE" dirty="0" smtClean="0"/>
              <a:t>Startdag 2015-04-26, belopp 900, resor 200, nästa resa 2015-10-12. nya resor idag 100</a:t>
            </a:r>
          </a:p>
          <a:p>
            <a:r>
              <a:rPr lang="sv-SE" dirty="0" smtClean="0"/>
              <a:t>Gamla metoden: 2016-04-28, 100</a:t>
            </a:r>
          </a:p>
          <a:p>
            <a:r>
              <a:rPr lang="sv-SE" dirty="0" smtClean="0"/>
              <a:t>Nya metoden: 2015-10-12, 800</a:t>
            </a:r>
          </a:p>
          <a:p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97955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9011344" cy="1325562"/>
          </a:xfrm>
        </p:spPr>
        <p:txBody>
          <a:bodyPr/>
          <a:lstStyle/>
          <a:p>
            <a:r>
              <a:rPr lang="sv-SE" dirty="0" smtClean="0"/>
              <a:t>Sjukresebeställning, nivå 6</a:t>
            </a:r>
            <a:r>
              <a:rPr lang="sv-SE" dirty="0"/>
              <a:t/>
            </a:r>
            <a:br>
              <a:rPr lang="sv-SE" dirty="0"/>
            </a:b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Kan endast beställa och ändra SJ-resor</a:t>
            </a:r>
          </a:p>
          <a:p>
            <a:r>
              <a:rPr lang="sv-SE" dirty="0" smtClean="0"/>
              <a:t>Ser övriga beställningar</a:t>
            </a:r>
            <a:endParaRPr lang="sv-SE" dirty="0"/>
          </a:p>
          <a:p>
            <a:r>
              <a:rPr lang="sv-SE" dirty="0" smtClean="0"/>
              <a:t>Kan beställa för alla resenärer</a:t>
            </a:r>
          </a:p>
        </p:txBody>
      </p:sp>
    </p:spTree>
    <p:extLst>
      <p:ext uri="{BB962C8B-B14F-4D97-AF65-F5344CB8AC3E}">
        <p14:creationId xmlns:p14="http://schemas.microsoft.com/office/powerpoint/2010/main" val="423496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9011344" cy="1325562"/>
          </a:xfrm>
        </p:spPr>
        <p:txBody>
          <a:bodyPr>
            <a:normAutofit fontScale="90000"/>
          </a:bodyPr>
          <a:lstStyle/>
          <a:p>
            <a:r>
              <a:rPr lang="sv-SE" dirty="0" err="1" smtClean="0"/>
              <a:t>App</a:t>
            </a:r>
            <a:r>
              <a:rPr lang="sv-SE" dirty="0" smtClean="0"/>
              <a:t> i Android och API i produktion</a:t>
            </a:r>
            <a:r>
              <a:rPr lang="sv-SE" dirty="0"/>
              <a:t/>
            </a:r>
            <a:br>
              <a:rPr lang="sv-SE" dirty="0"/>
            </a:b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Malmö stads resetjänst </a:t>
            </a:r>
            <a:r>
              <a:rPr lang="sv-SE" dirty="0" err="1" smtClean="0"/>
              <a:t>app</a:t>
            </a:r>
            <a:r>
              <a:rPr lang="sv-SE" dirty="0" smtClean="0"/>
              <a:t> finns nu i Play butik och </a:t>
            </a:r>
            <a:r>
              <a:rPr lang="sv-SE" dirty="0" err="1" smtClean="0"/>
              <a:t>App</a:t>
            </a:r>
            <a:r>
              <a:rPr lang="sv-SE" dirty="0" smtClean="0"/>
              <a:t> store på gång</a:t>
            </a:r>
          </a:p>
          <a:p>
            <a:r>
              <a:rPr lang="sv-SE" dirty="0" smtClean="0"/>
              <a:t>API i produktion i Dalarna (</a:t>
            </a:r>
            <a:r>
              <a:rPr lang="sv-SE" dirty="0" err="1" smtClean="0"/>
              <a:t>app</a:t>
            </a:r>
            <a:r>
              <a:rPr lang="sv-SE" dirty="0" smtClean="0"/>
              <a:t> för Reseplaneraren från </a:t>
            </a:r>
            <a:r>
              <a:rPr lang="sv-SE" dirty="0" err="1" smtClean="0"/>
              <a:t>Infospread</a:t>
            </a:r>
            <a:r>
              <a:rPr lang="sv-SE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3719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9011344" cy="1325562"/>
          </a:xfrm>
        </p:spPr>
        <p:txBody>
          <a:bodyPr>
            <a:normAutofit fontScale="90000"/>
          </a:bodyPr>
          <a:lstStyle/>
          <a:p>
            <a:r>
              <a:rPr lang="sv-SE" dirty="0" err="1" smtClean="0"/>
              <a:t>Travelmate</a:t>
            </a:r>
            <a:r>
              <a:rPr lang="sv-SE" dirty="0" smtClean="0"/>
              <a:t> </a:t>
            </a:r>
            <a:r>
              <a:rPr lang="sv-SE" dirty="0" err="1" smtClean="0"/>
              <a:t>Location</a:t>
            </a:r>
            <a:r>
              <a:rPr lang="sv-SE" dirty="0"/>
              <a:t/>
            </a:r>
            <a:br>
              <a:rPr lang="sv-SE" dirty="0"/>
            </a:b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En </a:t>
            </a:r>
            <a:r>
              <a:rPr lang="sv-SE" dirty="0" err="1" smtClean="0"/>
              <a:t>location</a:t>
            </a:r>
            <a:r>
              <a:rPr lang="sv-SE" dirty="0" smtClean="0"/>
              <a:t> (plats) </a:t>
            </a:r>
            <a:r>
              <a:rPr lang="sv-SE" dirty="0" smtClean="0"/>
              <a:t>i Sam3001 är en kombination av adress och eventuell delrutin</a:t>
            </a:r>
          </a:p>
          <a:p>
            <a:r>
              <a:rPr lang="sv-SE" dirty="0" smtClean="0"/>
              <a:t>Lista av möjliga </a:t>
            </a:r>
            <a:r>
              <a:rPr lang="sv-SE" dirty="0" err="1" smtClean="0"/>
              <a:t>location</a:t>
            </a:r>
            <a:r>
              <a:rPr lang="sv-SE" dirty="0" smtClean="0"/>
              <a:t> editeras i Sam3001</a:t>
            </a:r>
          </a:p>
          <a:p>
            <a:r>
              <a:rPr lang="sv-SE" dirty="0" smtClean="0"/>
              <a:t>Användarhantering mm sköts i </a:t>
            </a:r>
            <a:r>
              <a:rPr lang="sv-SE" dirty="0" err="1" smtClean="0"/>
              <a:t>Travelmate</a:t>
            </a:r>
            <a:r>
              <a:rPr lang="sv-SE" dirty="0" smtClean="0"/>
              <a:t> </a:t>
            </a:r>
            <a:r>
              <a:rPr lang="sv-SE" dirty="0" err="1" smtClean="0"/>
              <a:t>Location</a:t>
            </a:r>
            <a:endParaRPr lang="sv-SE" dirty="0" smtClean="0"/>
          </a:p>
          <a:p>
            <a:r>
              <a:rPr lang="sv-SE" dirty="0" smtClean="0"/>
              <a:t>Har två huvudfunktioner, ankomster samt avgångar</a:t>
            </a:r>
          </a:p>
        </p:txBody>
      </p:sp>
    </p:spTree>
    <p:extLst>
      <p:ext uri="{BB962C8B-B14F-4D97-AF65-F5344CB8AC3E}">
        <p14:creationId xmlns:p14="http://schemas.microsoft.com/office/powerpoint/2010/main" val="364740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Default Theme">
  <a:themeElements>
    <a:clrScheme name="Presentationsmall Malmato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small Malmator">
      <a:majorFont>
        <a:latin typeface="Univers 55"/>
        <a:ea typeface=""/>
        <a:cs typeface=""/>
      </a:majorFont>
      <a:minorFont>
        <a:latin typeface="Univers 45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sv-S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esentationsmall Malmat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small Malmat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small Malmat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9009</TotalTime>
  <Words>242</Words>
  <Application>Microsoft Office PowerPoint</Application>
  <PresentationFormat>Bildspel på skärmen (4:3)</PresentationFormat>
  <Paragraphs>38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9</vt:i4>
      </vt:variant>
    </vt:vector>
  </HeadingPairs>
  <TitlesOfParts>
    <vt:vector size="10" baseType="lpstr">
      <vt:lpstr>Default Theme</vt:lpstr>
      <vt:lpstr>Nyheter i Sam3001</vt:lpstr>
      <vt:lpstr>Innehåll</vt:lpstr>
      <vt:lpstr>Stort fordon, ej hämta/lämna på adress </vt:lpstr>
      <vt:lpstr>Eget resande</vt:lpstr>
      <vt:lpstr>Eget resande, forts</vt:lpstr>
      <vt:lpstr>Eget resande, forts </vt:lpstr>
      <vt:lpstr>Sjukresebeställning, nivå 6 </vt:lpstr>
      <vt:lpstr>App i Android och API i produktion </vt:lpstr>
      <vt:lpstr>Travelmate Location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Användarligan</dc:title>
  <dc:creator>VILEUCHR</dc:creator>
  <cp:lastModifiedBy>Jonny Saljefeldt</cp:lastModifiedBy>
  <cp:revision>53</cp:revision>
  <dcterms:created xsi:type="dcterms:W3CDTF">2011-11-21T15:06:44Z</dcterms:created>
  <dcterms:modified xsi:type="dcterms:W3CDTF">2016-05-03T06:55:05Z</dcterms:modified>
</cp:coreProperties>
</file>