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73" r:id="rId5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88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Bild 379 i </a:t>
            </a:r>
            <a:r>
              <a:rPr lang="sv-SE" dirty="0" err="1" smtClean="0"/>
              <a:t>FraM</a:t>
            </a:r>
            <a:r>
              <a:rPr lang="sv-SE" dirty="0" smtClean="0"/>
              <a:t>-version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</a:t>
            </a:r>
            <a:r>
              <a:rPr lang="sv-SE" dirty="0" smtClean="0"/>
              <a:t>Göteborg</a:t>
            </a:r>
            <a:endParaRPr lang="sv-SE" dirty="0" smtClean="0"/>
          </a:p>
          <a:p>
            <a:r>
              <a:rPr lang="sv-SE" dirty="0" smtClean="0"/>
              <a:t>April 2016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Förändringar sedan sist</a:t>
            </a:r>
          </a:p>
          <a:p>
            <a:r>
              <a:rPr lang="sv-SE" dirty="0" smtClean="0"/>
              <a:t>Intervallplanering möjlig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Förändringar sedan sist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Svensk version</a:t>
            </a:r>
          </a:p>
          <a:p>
            <a:r>
              <a:rPr lang="sv-SE" dirty="0" smtClean="0"/>
              <a:t>Anpassningar till hur 379 fungerar</a:t>
            </a:r>
          </a:p>
          <a:p>
            <a:r>
              <a:rPr lang="sv-SE" dirty="0" smtClean="0"/>
              <a:t>Import av områden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855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Intervallplanering möjlig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Vanlig 379-trafik åker du till/från hållplats vid en specifik tidpunkt</a:t>
            </a:r>
          </a:p>
          <a:p>
            <a:r>
              <a:rPr lang="sv-SE" dirty="0" smtClean="0"/>
              <a:t>I intervalltrafiken kan du önska att åka när som helst i ett intervall, tex mellan </a:t>
            </a:r>
            <a:r>
              <a:rPr lang="sv-SE" smtClean="0"/>
              <a:t>09:00 och 12:00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148176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6989</TotalTime>
  <Words>58</Words>
  <Application>Microsoft Office PowerPoint</Application>
  <PresentationFormat>Bildspel på skärmen 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</vt:i4>
      </vt:variant>
    </vt:vector>
  </HeadingPairs>
  <TitlesOfParts>
    <vt:vector size="8" baseType="lpstr">
      <vt:lpstr>Arial</vt:lpstr>
      <vt:lpstr>Univers 45 Light</vt:lpstr>
      <vt:lpstr>Univers 55</vt:lpstr>
      <vt:lpstr>Default Theme</vt:lpstr>
      <vt:lpstr>Bild 379 i FraM-version</vt:lpstr>
      <vt:lpstr>Innehåll</vt:lpstr>
      <vt:lpstr>Förändringar sedan sist</vt:lpstr>
      <vt:lpstr>Intervallplanering möjlig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Christer Vileus</cp:lastModifiedBy>
  <cp:revision>45</cp:revision>
  <dcterms:created xsi:type="dcterms:W3CDTF">2011-11-21T15:06:44Z</dcterms:created>
  <dcterms:modified xsi:type="dcterms:W3CDTF">2016-04-26T11:56:21Z</dcterms:modified>
</cp:coreProperties>
</file>