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6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Schemalagda resor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Stockholm november 2011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Agenda	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Introduktion</a:t>
            </a:r>
          </a:p>
          <a:p>
            <a:r>
              <a:rPr lang="sv-SE" dirty="0" smtClean="0"/>
              <a:t>Bildförslag – nuvarande funktionalitet</a:t>
            </a:r>
          </a:p>
          <a:p>
            <a:r>
              <a:rPr lang="sv-SE" dirty="0" smtClean="0"/>
              <a:t>Ny bild för att planera </a:t>
            </a:r>
            <a:r>
              <a:rPr lang="sv-SE" dirty="0" err="1" smtClean="0"/>
              <a:t>tex</a:t>
            </a:r>
            <a:r>
              <a:rPr lang="sv-SE" dirty="0" smtClean="0"/>
              <a:t> skolresor</a:t>
            </a:r>
          </a:p>
          <a:p>
            <a:r>
              <a:rPr lang="sv-SE" dirty="0" smtClean="0"/>
              <a:t>Frågor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Introduktion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Namnbyte (tidigare Återkommande</a:t>
            </a:r>
            <a:r>
              <a:rPr lang="sv-SE" dirty="0" smtClean="0"/>
              <a:t>)?</a:t>
            </a:r>
            <a:endParaRPr lang="sv-SE" dirty="0" smtClean="0"/>
          </a:p>
          <a:p>
            <a:r>
              <a:rPr lang="sv-SE" dirty="0" smtClean="0"/>
              <a:t>Presentation innan </a:t>
            </a:r>
            <a:r>
              <a:rPr lang="sv-SE" dirty="0" smtClean="0"/>
              <a:t>vi gör själva bilden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200" dirty="0" smtClean="0"/>
              <a:t>Bildförslag – nuvarande funktionalitet</a:t>
            </a:r>
            <a:endParaRPr lang="sv-SE" sz="3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Översiktsbild om mer än 1 schema</a:t>
            </a:r>
            <a:endParaRPr lang="sv-S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348880"/>
            <a:ext cx="6624736" cy="3702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200" dirty="0" smtClean="0"/>
              <a:t>Bildförslag – nuvarande funktionalitet</a:t>
            </a:r>
            <a:endParaRPr lang="sv-SE" sz="32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600200"/>
            <a:ext cx="3106688" cy="4525963"/>
          </a:xfrm>
        </p:spPr>
        <p:txBody>
          <a:bodyPr/>
          <a:lstStyle/>
          <a:p>
            <a:r>
              <a:rPr lang="sv-SE" sz="2400" dirty="0" smtClean="0"/>
              <a:t>Visa både grunduppgift och kommande resor i samma bild</a:t>
            </a:r>
          </a:p>
          <a:p>
            <a:endParaRPr lang="sv-SE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060" y="3445638"/>
            <a:ext cx="5055404" cy="286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3060" y="1484784"/>
            <a:ext cx="5040560" cy="263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Bildförslag bild 424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Stöd för planering av schemalagda resor mot central punkt</a:t>
            </a:r>
          </a:p>
          <a:p>
            <a:r>
              <a:rPr lang="sv-SE" dirty="0" smtClean="0"/>
              <a:t>Sök ut de resor du vill ha </a:t>
            </a:r>
            <a:r>
              <a:rPr lang="sv-SE" dirty="0" smtClean="0"/>
              <a:t>med</a:t>
            </a:r>
            <a:endParaRPr lang="sv-SE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56992"/>
            <a:ext cx="62738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Bildförslag bild </a:t>
            </a:r>
            <a:r>
              <a:rPr lang="sv-SE" dirty="0" smtClean="0"/>
              <a:t>424 forts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Möjlighet att planera på bil </a:t>
            </a:r>
            <a:r>
              <a:rPr lang="sv-SE" dirty="0" err="1" smtClean="0"/>
              <a:t>resp</a:t>
            </a:r>
            <a:r>
              <a:rPr lang="sv-SE" dirty="0" smtClean="0"/>
              <a:t> antal passagerare</a:t>
            </a:r>
          </a:p>
          <a:p>
            <a:r>
              <a:rPr lang="sv-SE" dirty="0" smtClean="0"/>
              <a:t>I första versionen hanteras inte hjälpmedel</a:t>
            </a:r>
          </a:p>
          <a:p>
            <a:r>
              <a:rPr lang="sv-SE" dirty="0" smtClean="0"/>
              <a:t>Man kan välja att bara uppdatera tid och uppdatera tid och </a:t>
            </a:r>
            <a:r>
              <a:rPr lang="sv-SE" dirty="0" smtClean="0"/>
              <a:t>bil</a:t>
            </a:r>
            <a:endParaRPr 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Frågor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Kan vi ta bort legitimeringsinfo?</a:t>
            </a:r>
          </a:p>
          <a:p>
            <a:r>
              <a:rPr lang="sv-SE" dirty="0" smtClean="0"/>
              <a:t>Hur viktigt är 100% tangentbord här?</a:t>
            </a:r>
          </a:p>
          <a:p>
            <a:r>
              <a:rPr lang="sv-SE" dirty="0" smtClean="0"/>
              <a:t>Varför har man ofta mellanrum?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1916</TotalTime>
  <Words>126</Words>
  <Application>Microsoft Office PowerPoint</Application>
  <PresentationFormat>Bildspel på skärmen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9" baseType="lpstr">
      <vt:lpstr>Default Theme</vt:lpstr>
      <vt:lpstr>Schemalagda resor</vt:lpstr>
      <vt:lpstr>Agenda </vt:lpstr>
      <vt:lpstr>Introduktion</vt:lpstr>
      <vt:lpstr>Bildförslag – nuvarande funktionalitet</vt:lpstr>
      <vt:lpstr>Bildförslag – nuvarande funktionalitet</vt:lpstr>
      <vt:lpstr>Bildförslag bild 424</vt:lpstr>
      <vt:lpstr>Bildförslag bild 424 forts</vt:lpstr>
      <vt:lpstr>Frågor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Schemalagda resor</dc:title>
  <dc:creator>VILEUCHR</dc:creator>
  <cp:lastModifiedBy>VILEUCHR</cp:lastModifiedBy>
  <cp:revision>9</cp:revision>
  <dcterms:created xsi:type="dcterms:W3CDTF">2011-11-17T13:20:43Z</dcterms:created>
  <dcterms:modified xsi:type="dcterms:W3CDTF">2011-11-23T11:22:13Z</dcterms:modified>
</cp:coreProperties>
</file>