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65" r:id="rId4"/>
    <p:sldId id="270" r:id="rId5"/>
    <p:sldId id="268" r:id="rId6"/>
    <p:sldId id="269" r:id="rId7"/>
    <p:sldId id="266" r:id="rId8"/>
    <p:sldId id="267" r:id="rId9"/>
  </p:sldIdLst>
  <p:sldSz cx="9144000" cy="6858000" type="screen4x3"/>
  <p:notesSz cx="6858000" cy="9144000"/>
  <p:defaultTextStyle>
    <a:defPPr>
      <a:defRPr lang="sv-SE"/>
    </a:defPPr>
    <a:lvl1pPr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A9019"/>
    <a:srgbClr val="105E5B"/>
    <a:srgbClr val="991A1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9" d="100"/>
          <a:sy n="59" d="100"/>
        </p:scale>
        <p:origin x="802" y="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Underrubri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sv-SE" smtClean="0"/>
              <a:t>Klicka här för att ändra format på underrubrik i bakgrunden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E4E253D-5836-46FE-911B-37D1667980E7}" type="slidenum">
              <a:rPr lang="sv-SE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E33F00F-E5A3-4890-8567-1AFCB9133D51}" type="slidenum">
              <a:rPr lang="sv-SE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ät rubri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CF6E75-CA19-4B92-A1B5-86E716928CE7}" type="slidenum">
              <a:rPr lang="sv-SE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Rubrik, text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text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2820E486-C70C-499D-826B-FCC3BC1942FC}" type="slidenum">
              <a:rPr lang="sv-SE"/>
              <a:pPr/>
              <a:t>‹#›</a:t>
            </a:fld>
            <a:endParaRPr lang="sv-S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4ECF34F-99BF-44D8-B892-5AE14D69EA83}" type="slidenum">
              <a:rPr lang="sv-SE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120153E-5338-45A7-9462-190EE2DB6101}" type="slidenum">
              <a:rPr lang="sv-SE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8B6641A-096F-4074-B1C8-ED4593247AF0}" type="slidenum">
              <a:rPr lang="sv-SE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5" name="Platshållare för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6" name="Platshållare för innehåll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7" name="Platshållare fö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8" name="Platshållare för sidfot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9" name="Platshållare för bild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72BF4D-E679-4E38-8A0B-C376893C8291}" type="slidenum">
              <a:rPr lang="sv-SE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bg>
      <p:bgPr>
        <a:blipFill dpi="0" rotWithShape="0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4" name="Platshållare för sidfot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5" name="Platshållare för bild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EE7445F-BFFB-49D6-A3F3-6FF56CD7B70A}" type="slidenum">
              <a:rPr lang="sv-SE"/>
              <a:pPr/>
              <a:t>‹#›</a:t>
            </a:fld>
            <a:endParaRPr lang="sv-S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3" name="Platshållare för sidfot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A6610C-D317-4FB2-A95A-9B17C08E153C}" type="slidenum">
              <a:rPr lang="sv-SE"/>
              <a:pPr/>
              <a:t>‹#›</a:t>
            </a:fld>
            <a:endParaRPr lang="sv-S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ehåll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ABA3599-92FC-465E-8610-2B4FCBFB3A56}" type="slidenum">
              <a:rPr lang="sv-SE"/>
              <a:pPr/>
              <a:t>‹#›</a:t>
            </a:fld>
            <a:endParaRPr lang="sv-S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bild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sv-SE" smtClean="0"/>
              <a:t>Klicka på ikonen för att lägga till en bild</a:t>
            </a:r>
            <a:endParaRPr lang="sv-SE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302A3E3-389C-4AB6-9ECD-B898E3DAF391}" type="slidenum">
              <a:rPr lang="sv-SE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sv-SE" smtClean="0"/>
              <a:t>Klicka här för att ändra format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/>
            </a:lvl1pPr>
          </a:lstStyle>
          <a:p>
            <a:endParaRPr lang="sv-SE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sv-SE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4C7F2B0D-D664-47B2-9209-7FB23AC6528B}" type="slidenum">
              <a:rPr lang="sv-SE"/>
              <a:pPr/>
              <a:t>‹#›</a:t>
            </a:fld>
            <a:endParaRPr lang="sv-S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912946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912946"/>
          </a:solidFill>
          <a:latin typeface="Univers 55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912946"/>
          </a:solidFill>
          <a:latin typeface="Univers 55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912946"/>
          </a:solidFill>
          <a:latin typeface="Univers 55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912946"/>
          </a:solidFill>
          <a:latin typeface="Univers 55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912946"/>
          </a:solidFill>
          <a:latin typeface="Univers 55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912946"/>
          </a:solidFill>
          <a:latin typeface="Univers 55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912946"/>
          </a:solidFill>
          <a:latin typeface="Univers 55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912946"/>
          </a:solidFill>
          <a:latin typeface="Univers 55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v-SE" dirty="0" smtClean="0"/>
              <a:t>Planeringspedagogik</a:t>
            </a:r>
            <a:endParaRPr lang="sv-SE" dirty="0"/>
          </a:p>
        </p:txBody>
      </p:sp>
      <p:sp>
        <p:nvSpPr>
          <p:cNvPr id="3" name="Underrubrik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sv-SE" dirty="0" smtClean="0"/>
              <a:t>Användarträff Stockholm</a:t>
            </a:r>
          </a:p>
          <a:p>
            <a:r>
              <a:rPr lang="sv-SE" dirty="0" smtClean="0"/>
              <a:t>November 2014</a:t>
            </a:r>
            <a:endParaRPr lang="sv-S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smtClean="0"/>
              <a:t>Innehåll</a:t>
            </a:r>
            <a:endParaRPr lang="sv-SE" dirty="0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 smtClean="0"/>
              <a:t>Hur planerar Sam3001</a:t>
            </a:r>
          </a:p>
          <a:p>
            <a:r>
              <a:rPr lang="sv-SE" dirty="0" smtClean="0"/>
              <a:t>Genomgång av planeringsproblem</a:t>
            </a:r>
          </a:p>
          <a:p>
            <a:r>
              <a:rPr lang="sv-SE" dirty="0" smtClean="0"/>
              <a:t>Planeringskollen - nytt planeringshjälpmedel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smtClean="0"/>
              <a:t>Hur planerar Sam3001</a:t>
            </a:r>
            <a:endParaRPr lang="sv-SE" dirty="0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 smtClean="0"/>
              <a:t>Väljer förslag med lägst </a:t>
            </a:r>
            <a:r>
              <a:rPr lang="sv-SE" dirty="0" smtClean="0"/>
              <a:t>optimeringsvärde</a:t>
            </a:r>
          </a:p>
          <a:p>
            <a:r>
              <a:rPr lang="sv-SE" dirty="0" smtClean="0"/>
              <a:t>Optimeringsvärdet </a:t>
            </a:r>
            <a:r>
              <a:rPr lang="sv-SE" dirty="0" smtClean="0"/>
              <a:t>utgår från mersträckan för ett alternativ i meter</a:t>
            </a:r>
          </a:p>
          <a:p>
            <a:r>
              <a:rPr lang="sv-SE" dirty="0" smtClean="0"/>
              <a:t>Man kan titta på optimeringsvärdet för alla alternativ i ett planeringsförslag i </a:t>
            </a:r>
            <a:r>
              <a:rPr lang="sv-SE" dirty="0" smtClean="0"/>
              <a:t>sam3001.se</a:t>
            </a:r>
          </a:p>
          <a:p>
            <a:r>
              <a:rPr lang="sv-SE" dirty="0" smtClean="0"/>
              <a:t>Luft på </a:t>
            </a:r>
            <a:r>
              <a:rPr lang="sv-SE" dirty="0" err="1" smtClean="0"/>
              <a:t>lämnttid</a:t>
            </a:r>
            <a:r>
              <a:rPr lang="sv-SE" dirty="0" smtClean="0"/>
              <a:t>, på ny enligt bild 358, på gammal enligt första läget i bild 358 om möjligt</a:t>
            </a:r>
            <a:endParaRPr lang="sv-SE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smtClean="0"/>
              <a:t>Tillägg till optimeringsvärde </a:t>
            </a:r>
            <a:endParaRPr lang="sv-SE" dirty="0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 smtClean="0"/>
              <a:t>Mersträckan</a:t>
            </a:r>
          </a:p>
          <a:p>
            <a:r>
              <a:rPr lang="sv-SE" dirty="0" smtClean="0"/>
              <a:t>Ny bil alltid dyrare än bil på </a:t>
            </a:r>
            <a:r>
              <a:rPr lang="sv-SE" dirty="0" err="1" smtClean="0"/>
              <a:t>rull</a:t>
            </a:r>
            <a:endParaRPr lang="sv-SE" dirty="0" smtClean="0"/>
          </a:p>
          <a:p>
            <a:r>
              <a:rPr lang="sv-SE" dirty="0" smtClean="0"/>
              <a:t>Vid ny bil, slump av mindre än 100 m</a:t>
            </a:r>
          </a:p>
          <a:p>
            <a:r>
              <a:rPr lang="sv-SE" dirty="0" smtClean="0"/>
              <a:t>Avvikelse från önskad tid, ökat meterantal för längre avvikelseintervall</a:t>
            </a:r>
          </a:p>
          <a:p>
            <a:r>
              <a:rPr lang="sv-SE" dirty="0" smtClean="0"/>
              <a:t>Framkörning, varierbart tillägg beroende på framkörningssträcka och riktning</a:t>
            </a:r>
            <a:endParaRPr lang="sv-SE" dirty="0" smtClean="0"/>
          </a:p>
        </p:txBody>
      </p:sp>
    </p:spTree>
    <p:extLst>
      <p:ext uri="{BB962C8B-B14F-4D97-AF65-F5344CB8AC3E}">
        <p14:creationId xmlns:p14="http://schemas.microsoft.com/office/powerpoint/2010/main" val="3236748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smtClean="0"/>
              <a:t>Tillägg till optimeringsvärde </a:t>
            </a:r>
            <a:endParaRPr lang="sv-SE" dirty="0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 smtClean="0"/>
              <a:t>Prioritet + enligt 358</a:t>
            </a:r>
          </a:p>
          <a:p>
            <a:r>
              <a:rPr lang="sv-SE" dirty="0" smtClean="0"/>
              <a:t>Gående i specialfordon (ej VNL och DAL) + 200 m</a:t>
            </a:r>
          </a:p>
          <a:p>
            <a:r>
              <a:rPr lang="sv-SE" dirty="0" smtClean="0"/>
              <a:t>Flexibelt schema + 10%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1126123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smtClean="0"/>
              <a:t>Lediga bilar</a:t>
            </a:r>
            <a:endParaRPr lang="sv-SE" dirty="0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 smtClean="0"/>
              <a:t>Anmäld ledig </a:t>
            </a:r>
            <a:r>
              <a:rPr lang="sv-SE" dirty="0" smtClean="0"/>
              <a:t>område, tidigast 15 minuter innan ledig enligt planering</a:t>
            </a:r>
          </a:p>
          <a:p>
            <a:r>
              <a:rPr lang="sv-SE" dirty="0" smtClean="0"/>
              <a:t>Tillbaka till bas (både i 358 och 332)</a:t>
            </a:r>
            <a:endParaRPr lang="sv-SE" dirty="0" smtClean="0"/>
          </a:p>
          <a:p>
            <a:pPr lvl="1"/>
            <a:r>
              <a:rPr lang="sv-SE" dirty="0" smtClean="0"/>
              <a:t>Om ledig nu hinner fordonet tillbaka innan nu?</a:t>
            </a:r>
          </a:p>
          <a:p>
            <a:pPr lvl="1"/>
            <a:r>
              <a:rPr lang="sv-SE" dirty="0" smtClean="0"/>
              <a:t>Om senare är fordonet tillbaka innan tidigast möjliga </a:t>
            </a:r>
            <a:r>
              <a:rPr lang="sv-SE" dirty="0" err="1" smtClean="0"/>
              <a:t>hämttid</a:t>
            </a:r>
            <a:r>
              <a:rPr lang="sv-SE" dirty="0" smtClean="0"/>
              <a:t> för alternativ </a:t>
            </a:r>
          </a:p>
          <a:p>
            <a:r>
              <a:rPr lang="sv-SE" dirty="0" smtClean="0"/>
              <a:t>Område </a:t>
            </a:r>
            <a:r>
              <a:rPr lang="sv-SE" dirty="0" smtClean="0"/>
              <a:t>enligt schema</a:t>
            </a:r>
          </a:p>
          <a:p>
            <a:r>
              <a:rPr lang="sv-SE" dirty="0" smtClean="0"/>
              <a:t>Område enligt bild 332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985589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P</a:t>
            </a:r>
            <a:r>
              <a:rPr lang="sv-SE" dirty="0" smtClean="0"/>
              <a:t>laneringsproblem</a:t>
            </a:r>
            <a:endParaRPr lang="sv-SE" dirty="0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 smtClean="0"/>
              <a:t>De som har demomiljö, lägg in planeringen där</a:t>
            </a:r>
          </a:p>
          <a:p>
            <a:r>
              <a:rPr lang="sv-SE" dirty="0" smtClean="0"/>
              <a:t>Går den felaktiga planeringen att återskapa så kan vi hitta en lösning</a:t>
            </a:r>
            <a:endParaRPr lang="sv-SE" dirty="0" smtClean="0"/>
          </a:p>
          <a:p>
            <a:r>
              <a:rPr lang="sv-SE" dirty="0" err="1" smtClean="0"/>
              <a:t>Kvällsflex</a:t>
            </a:r>
            <a:r>
              <a:rPr lang="sv-SE" dirty="0" smtClean="0"/>
              <a:t> </a:t>
            </a:r>
            <a:r>
              <a:rPr lang="sv-SE" dirty="0" smtClean="0"/>
              <a:t>förändrar val av </a:t>
            </a:r>
            <a:r>
              <a:rPr lang="sv-SE" dirty="0" smtClean="0"/>
              <a:t>central</a:t>
            </a:r>
          </a:p>
        </p:txBody>
      </p:sp>
    </p:spTree>
    <p:extLst>
      <p:ext uri="{BB962C8B-B14F-4D97-AF65-F5344CB8AC3E}">
        <p14:creationId xmlns:p14="http://schemas.microsoft.com/office/powerpoint/2010/main" val="10960123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smtClean="0"/>
              <a:t>Planeringskollen</a:t>
            </a:r>
            <a:endParaRPr lang="sv-SE" dirty="0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 smtClean="0"/>
              <a:t>Sök på </a:t>
            </a:r>
            <a:r>
              <a:rPr lang="sv-SE" dirty="0" err="1" smtClean="0"/>
              <a:t>bla</a:t>
            </a:r>
            <a:r>
              <a:rPr lang="sv-SE" dirty="0"/>
              <a:t> </a:t>
            </a:r>
            <a:r>
              <a:rPr lang="sv-SE" dirty="0" smtClean="0"/>
              <a:t>fordonsummer, dag, tider och om man vill ha vägdatabastider</a:t>
            </a:r>
          </a:p>
          <a:p>
            <a:r>
              <a:rPr lang="sv-SE" dirty="0" smtClean="0"/>
              <a:t>Resultat presenteras liknande bild 342 men med annan information</a:t>
            </a:r>
          </a:p>
          <a:p>
            <a:r>
              <a:rPr lang="sv-SE" dirty="0" smtClean="0"/>
              <a:t>Denna information kan tex vara </a:t>
            </a:r>
            <a:r>
              <a:rPr lang="sv-SE" dirty="0" smtClean="0"/>
              <a:t>beräknad tid, vägdatabastid, tidsskillnader, antal i bilen mm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869551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Default Theme">
  <a:themeElements>
    <a:clrScheme name="Presentationsmall Malmator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Presentationsmall Malmator">
      <a:majorFont>
        <a:latin typeface="Univers 55"/>
        <a:ea typeface=""/>
        <a:cs typeface=""/>
      </a:majorFont>
      <a:minorFont>
        <a:latin typeface="Univers 45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sv-SE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sv-SE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Presentationsmall Malmator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small Malmator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small Malmator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small Malmator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small Malmator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small Malmator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tionsmall Malmator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tionsmall Malmator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tionsmall Malmator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tionsmall Malmator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tionsmall Malmator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tionsmall Malmator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Default Theme</Template>
  <TotalTime>4021</TotalTime>
  <Words>248</Words>
  <Application>Microsoft Office PowerPoint</Application>
  <PresentationFormat>Bildspel på skärmen (4:3)</PresentationFormat>
  <Paragraphs>37</Paragraphs>
  <Slides>8</Slides>
  <Notes>0</Notes>
  <HiddenSlides>0</HiddenSlides>
  <MMClips>0</MMClips>
  <ScaleCrop>false</ScaleCrop>
  <HeadingPairs>
    <vt:vector size="6" baseType="variant">
      <vt:variant>
        <vt:lpstr>Använt teckensnitt</vt:lpstr>
      </vt:variant>
      <vt:variant>
        <vt:i4>3</vt:i4>
      </vt:variant>
      <vt:variant>
        <vt:lpstr>Tema</vt:lpstr>
      </vt:variant>
      <vt:variant>
        <vt:i4>1</vt:i4>
      </vt:variant>
      <vt:variant>
        <vt:lpstr>Bildrubriker</vt:lpstr>
      </vt:variant>
      <vt:variant>
        <vt:i4>8</vt:i4>
      </vt:variant>
    </vt:vector>
  </HeadingPairs>
  <TitlesOfParts>
    <vt:vector size="12" baseType="lpstr">
      <vt:lpstr>Arial</vt:lpstr>
      <vt:lpstr>Univers 45 Light</vt:lpstr>
      <vt:lpstr>Univers 55</vt:lpstr>
      <vt:lpstr>Default Theme</vt:lpstr>
      <vt:lpstr>Planeringspedagogik</vt:lpstr>
      <vt:lpstr>Innehåll</vt:lpstr>
      <vt:lpstr>Hur planerar Sam3001</vt:lpstr>
      <vt:lpstr>Tillägg till optimeringsvärde </vt:lpstr>
      <vt:lpstr>Tillägg till optimeringsvärde </vt:lpstr>
      <vt:lpstr>Lediga bilar</vt:lpstr>
      <vt:lpstr>Planeringsproblem</vt:lpstr>
      <vt:lpstr>Planeringskollen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Användarligan</dc:title>
  <dc:creator>VILEUCHR</dc:creator>
  <cp:lastModifiedBy>CVS</cp:lastModifiedBy>
  <cp:revision>34</cp:revision>
  <dcterms:created xsi:type="dcterms:W3CDTF">2011-11-21T15:06:44Z</dcterms:created>
  <dcterms:modified xsi:type="dcterms:W3CDTF">2014-11-12T09:51:24Z</dcterms:modified>
</cp:coreProperties>
</file>