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2" r:id="rId3"/>
    <p:sldId id="296" r:id="rId4"/>
    <p:sldId id="295" r:id="rId5"/>
    <p:sldId id="297" r:id="rId6"/>
    <p:sldId id="299" r:id="rId7"/>
    <p:sldId id="292" r:id="rId8"/>
    <p:sldId id="293" r:id="rId9"/>
    <p:sldId id="294" r:id="rId10"/>
    <p:sldId id="298" r:id="rId11"/>
    <p:sldId id="300" r:id="rId12"/>
  </p:sldIdLst>
  <p:sldSz cx="9144000" cy="6858000" type="screen4x3"/>
  <p:notesSz cx="9144000" cy="6858000"/>
  <p:defaultTextStyle>
    <a:defPPr>
      <a:defRPr lang="sv-SE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ilip Olsson" initials="F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A1B0"/>
    <a:srgbClr val="9129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78219" autoAdjust="0"/>
  </p:normalViewPr>
  <p:slideViewPr>
    <p:cSldViewPr>
      <p:cViewPr varScale="1">
        <p:scale>
          <a:sx n="69" d="100"/>
          <a:sy n="69" d="100"/>
        </p:scale>
        <p:origin x="-1834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395D20-28B2-43FF-9599-1BB4C513EF85}" type="datetimeFigureOut">
              <a:rPr lang="sv-SE" smtClean="0"/>
              <a:t>2014-11-10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62A8C-65F0-4FBE-9E3D-3F61B486431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444470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79484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v-SE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91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BF2E3F3-344C-4798-AA87-30666B6016DE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00751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30CAC9-D6D2-45C2-8E95-E8F8A25A5364}" type="slidenum">
              <a:rPr lang="sv-SE"/>
              <a:pPr/>
              <a:t>1</a:t>
            </a:fld>
            <a:endParaRPr lang="sv-SE" dirty="0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7EAF8-AEFD-4F97-B4B1-75B64DD7DCDD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8269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038C1D-09CB-484D-A9BE-7092548C439A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15609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968E71-C462-4487-A34E-24E56DA86534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20575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0BBB8-7DF5-4A01-A834-72884B0D7159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64360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FC8331-E664-4DF3-B3A8-34CF18F9E6E4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91056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3B698-C938-4ACF-94FA-D870C05801FA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23225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F03D3A-D59A-42A3-83DF-FAB62AB03322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0750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70670B-43DF-41F9-AC0D-E372C918578F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92387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E942FE-7C62-4823-8FBB-339D960DE006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54405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CA4A5-3EC3-41B2-9C8D-F724BAE5A489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24173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2DC14-BEEA-40D4-B9E9-7B14EEFEB6DE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23731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EECB6B8-9BFC-4900-944E-BFE6EADC779F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sv-SE" dirty="0" smtClean="0"/>
              <a:t>Statistik från Sam3001</a:t>
            </a:r>
            <a:endParaRPr lang="sv-SE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45024"/>
            <a:ext cx="6400800" cy="1752600"/>
          </a:xfrm>
        </p:spPr>
        <p:txBody>
          <a:bodyPr/>
          <a:lstStyle/>
          <a:p>
            <a:endParaRPr lang="sv-SE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076825" y="6308725"/>
            <a:ext cx="40671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9pPr>
          </a:lstStyle>
          <a:p>
            <a:pPr algn="ctr">
              <a:spcBef>
                <a:spcPts val="1125"/>
              </a:spcBef>
              <a:buClrTx/>
              <a:buFontTx/>
              <a:buNone/>
            </a:pPr>
            <a:r>
              <a:rPr lang="sv-SE" dirty="0" smtClean="0">
                <a:solidFill>
                  <a:srgbClr val="000000"/>
                </a:solidFill>
              </a:rPr>
              <a:t>Filip Olsson</a:t>
            </a:r>
            <a:endParaRPr lang="sv-SE" dirty="0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87938" y="4785717"/>
            <a:ext cx="3601477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sv-SE" dirty="0" smtClean="0">
                <a:solidFill>
                  <a:srgbClr val="000000"/>
                </a:solidFill>
                <a:latin typeface="Univers 45 Light" pitchFamily="32" charset="0"/>
              </a:rPr>
              <a:t>Användarmöte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sv-SE" dirty="0" smtClean="0">
                <a:solidFill>
                  <a:srgbClr val="000000"/>
                </a:solidFill>
                <a:latin typeface="Univers 45 Light" pitchFamily="32" charset="0"/>
              </a:rPr>
              <a:t>Stockholm 11-12 November 2014</a:t>
            </a:r>
            <a:endParaRPr lang="sv-SE" dirty="0">
              <a:solidFill>
                <a:srgbClr val="000000"/>
              </a:solidFill>
              <a:latin typeface="Univers 45 Light" pitchFamily="3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Beläggning </a:t>
            </a:r>
            <a:r>
              <a:rPr lang="sv-SE" dirty="0" smtClean="0"/>
              <a:t>fordon </a:t>
            </a:r>
            <a:r>
              <a:rPr lang="sv-SE" dirty="0"/>
              <a:t>(DALBEL</a:t>
            </a:r>
            <a:r>
              <a:rPr lang="sv-SE" dirty="0" smtClean="0"/>
              <a:t>)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Presenterar aktiviteter för systemets fordon över dygnet.</a:t>
            </a:r>
          </a:p>
          <a:p>
            <a:pPr lvl="1"/>
            <a:r>
              <a:rPr lang="sv-SE" dirty="0" smtClean="0"/>
              <a:t>Schemalagd utan aktiviteter</a:t>
            </a:r>
          </a:p>
          <a:p>
            <a:pPr lvl="1"/>
            <a:r>
              <a:rPr lang="sv-SE" dirty="0" smtClean="0"/>
              <a:t>Antal resenärer i bilen</a:t>
            </a:r>
          </a:p>
          <a:p>
            <a:pPr lvl="1"/>
            <a:r>
              <a:rPr lang="sv-SE" dirty="0" smtClean="0"/>
              <a:t>Framkörning med tom bil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989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Gruppdiskussion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5086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Innehåll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Exempel på grunddata</a:t>
            </a:r>
            <a:endParaRPr lang="sv-SE" dirty="0"/>
          </a:p>
          <a:p>
            <a:r>
              <a:rPr lang="sv-SE" dirty="0" smtClean="0"/>
              <a:t>Gruppdiskussion</a:t>
            </a:r>
          </a:p>
          <a:p>
            <a:r>
              <a:rPr lang="sv-SE" dirty="0" smtClean="0"/>
              <a:t>Gemensam genomgång</a:t>
            </a:r>
          </a:p>
          <a:p>
            <a:endParaRPr lang="sv-SE" dirty="0" smtClean="0"/>
          </a:p>
          <a:p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154416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Exempel på grunddata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Pc-filer</a:t>
            </a:r>
            <a:endParaRPr lang="sv-SE" dirty="0"/>
          </a:p>
          <a:p>
            <a:r>
              <a:rPr lang="sv-SE" dirty="0"/>
              <a:t>Bild 390, Statistik årsvis</a:t>
            </a:r>
          </a:p>
          <a:p>
            <a:r>
              <a:rPr lang="sv-SE" dirty="0"/>
              <a:t>Bild 399, </a:t>
            </a:r>
            <a:r>
              <a:rPr lang="sv-SE" dirty="0" smtClean="0"/>
              <a:t>Beställ </a:t>
            </a:r>
            <a:r>
              <a:rPr lang="sv-SE" dirty="0"/>
              <a:t>lista</a:t>
            </a:r>
          </a:p>
          <a:p>
            <a:r>
              <a:rPr lang="sv-SE" dirty="0"/>
              <a:t>Bild </a:t>
            </a:r>
            <a:r>
              <a:rPr lang="sv-SE" dirty="0" smtClean="0"/>
              <a:t>970, Listhantering</a:t>
            </a:r>
            <a:endParaRPr lang="sv-SE" dirty="0"/>
          </a:p>
          <a:p>
            <a:r>
              <a:rPr lang="sv-SE" dirty="0"/>
              <a:t>Excelexport från bilder i sam3001.se</a:t>
            </a:r>
          </a:p>
          <a:p>
            <a:r>
              <a:rPr lang="sv-SE" dirty="0" smtClean="0"/>
              <a:t>Underlag till Trafikanalys.</a:t>
            </a:r>
            <a:endParaRPr lang="sv-SE" dirty="0"/>
          </a:p>
          <a:p>
            <a:r>
              <a:rPr lang="sv-SE" dirty="0"/>
              <a:t>Beläggning fordon (DALBEL)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123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Pc-filer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Utbetalda beställningar, egenresande</a:t>
            </a:r>
          </a:p>
          <a:p>
            <a:r>
              <a:rPr lang="sv-SE" dirty="0" smtClean="0"/>
              <a:t>Underlag till antal </a:t>
            </a:r>
            <a:r>
              <a:rPr lang="sv-SE" dirty="0"/>
              <a:t>resor och kostnad, års- och månadsvis </a:t>
            </a:r>
          </a:p>
          <a:p>
            <a:pPr lvl="1"/>
            <a:r>
              <a:rPr lang="sv-SE" dirty="0"/>
              <a:t>Rutin, central, resenär, platskrav, </a:t>
            </a:r>
            <a:r>
              <a:rPr lang="sv-SE" dirty="0" smtClean="0"/>
              <a:t>hjälpmedel</a:t>
            </a:r>
          </a:p>
          <a:p>
            <a:r>
              <a:rPr lang="sv-SE" dirty="0" smtClean="0"/>
              <a:t>Reslängder</a:t>
            </a:r>
          </a:p>
          <a:p>
            <a:r>
              <a:rPr lang="sv-SE" dirty="0" smtClean="0"/>
              <a:t>Mm</a:t>
            </a:r>
            <a:r>
              <a:rPr lang="sv-SE" dirty="0" smtClean="0"/>
              <a:t>.</a:t>
            </a:r>
            <a:endParaRPr lang="sv-S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999434"/>
            <a:ext cx="8620125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256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Bild 390, Statistik årsvis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Tider </a:t>
            </a:r>
            <a:r>
              <a:rPr lang="sv-SE" dirty="0" smtClean="0"/>
              <a:t>på dygnet för resor och beställningar</a:t>
            </a:r>
          </a:p>
          <a:p>
            <a:r>
              <a:rPr lang="sv-SE" dirty="0"/>
              <a:t>Fördelning av </a:t>
            </a:r>
            <a:r>
              <a:rPr lang="sv-SE" dirty="0" smtClean="0"/>
              <a:t>reslängder</a:t>
            </a:r>
            <a:endParaRPr lang="sv-SE" dirty="0" smtClean="0"/>
          </a:p>
          <a:p>
            <a:r>
              <a:rPr lang="sv-SE" dirty="0" smtClean="0"/>
              <a:t>Antal </a:t>
            </a:r>
            <a:r>
              <a:rPr lang="sv-SE" dirty="0" smtClean="0"/>
              <a:t>nya legitimeringar</a:t>
            </a:r>
          </a:p>
          <a:p>
            <a:r>
              <a:rPr lang="sv-SE" dirty="0" smtClean="0"/>
              <a:t>Beställningar per månad och totalt</a:t>
            </a:r>
          </a:p>
          <a:p>
            <a:pPr lvl="1"/>
            <a:r>
              <a:rPr lang="sv-SE" dirty="0" smtClean="0"/>
              <a:t>Antal</a:t>
            </a:r>
          </a:p>
          <a:p>
            <a:pPr lvl="1"/>
            <a:r>
              <a:rPr lang="sv-SE" dirty="0" smtClean="0"/>
              <a:t>Kostnad</a:t>
            </a:r>
          </a:p>
          <a:p>
            <a:pPr lvl="1"/>
            <a:r>
              <a:rPr lang="sv-SE" dirty="0" smtClean="0"/>
              <a:t>Samordning</a:t>
            </a:r>
          </a:p>
          <a:p>
            <a:r>
              <a:rPr lang="sv-SE" dirty="0" smtClean="0"/>
              <a:t>M.fl.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432" y="4097481"/>
            <a:ext cx="5436096" cy="3147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95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Bild 399, </a:t>
            </a:r>
            <a:r>
              <a:rPr lang="sv-SE" dirty="0"/>
              <a:t>Beställ </a:t>
            </a:r>
            <a:r>
              <a:rPr lang="sv-SE" dirty="0" smtClean="0"/>
              <a:t>lista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Ange urvalsparametrar och beställ </a:t>
            </a:r>
            <a:endParaRPr lang="sv-SE" dirty="0" smtClean="0"/>
          </a:p>
          <a:p>
            <a:r>
              <a:rPr lang="sv-SE" dirty="0" smtClean="0"/>
              <a:t>Kommer i Bild 970 (i några fall fax)</a:t>
            </a:r>
          </a:p>
          <a:p>
            <a:r>
              <a:rPr lang="sv-SE" dirty="0" smtClean="0"/>
              <a:t>Exempel på listor</a:t>
            </a:r>
          </a:p>
          <a:p>
            <a:pPr lvl="1"/>
            <a:r>
              <a:rPr lang="sv-SE" dirty="0" smtClean="0"/>
              <a:t>Körscheman</a:t>
            </a:r>
          </a:p>
          <a:p>
            <a:pPr lvl="1"/>
            <a:r>
              <a:rPr lang="sv-SE" dirty="0"/>
              <a:t>D</a:t>
            </a:r>
            <a:r>
              <a:rPr lang="sv-SE" dirty="0" smtClean="0"/>
              <a:t>elrutiner</a:t>
            </a:r>
          </a:p>
          <a:p>
            <a:pPr lvl="1"/>
            <a:r>
              <a:rPr lang="sv-SE" dirty="0" smtClean="0"/>
              <a:t>Färdtjänstlegitimerade</a:t>
            </a:r>
          </a:p>
          <a:p>
            <a:pPr lvl="1"/>
            <a:r>
              <a:rPr lang="sv-SE" dirty="0" smtClean="0"/>
              <a:t>Fordonsplanering</a:t>
            </a:r>
          </a:p>
          <a:p>
            <a:pPr lvl="1"/>
            <a:r>
              <a:rPr lang="sv-SE" dirty="0" smtClean="0"/>
              <a:t>M.fl.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0210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Underlag till Trafikanalys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Sammanställning av färdtjänststatistik för </a:t>
            </a:r>
            <a:r>
              <a:rPr lang="sv-SE" dirty="0" smtClean="0"/>
              <a:t>S</a:t>
            </a:r>
            <a:r>
              <a:rPr lang="sv-SE" dirty="0" smtClean="0"/>
              <a:t>verige.</a:t>
            </a:r>
            <a:endParaRPr lang="sv-SE" dirty="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455" y="3291111"/>
            <a:ext cx="6349062" cy="356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859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Excelexport </a:t>
            </a:r>
            <a:r>
              <a:rPr lang="sv-SE" dirty="0" smtClean="0"/>
              <a:t>från bilder i sam3001.se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Sortering utifrån kolumner</a:t>
            </a:r>
            <a:endParaRPr lang="sv-SE" dirty="0"/>
          </a:p>
          <a:p>
            <a:r>
              <a:rPr lang="sv-SE" dirty="0" smtClean="0"/>
              <a:t>Filtrera rader på kolumnvärdet</a:t>
            </a:r>
          </a:p>
          <a:p>
            <a:r>
              <a:rPr lang="sv-SE" dirty="0" smtClean="0"/>
              <a:t>Exempel: Avregistrerade legitimeringar där personer har avlidit. (Bild 395)</a:t>
            </a:r>
            <a:endParaRPr lang="sv-SE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149080"/>
            <a:ext cx="4256035" cy="159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628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ruta 5"/>
          <p:cNvSpPr txBox="1"/>
          <p:nvPr/>
        </p:nvSpPr>
        <p:spPr>
          <a:xfrm>
            <a:off x="49816" y="404664"/>
            <a:ext cx="388843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sv-SE" sz="3200" b="1" dirty="0">
                <a:latin typeface="+mn-lt"/>
              </a:rPr>
              <a:t>Upphör</a:t>
            </a:r>
            <a:r>
              <a:rPr lang="sv-SE" sz="3200" dirty="0">
                <a:latin typeface="+mn-lt"/>
              </a:rPr>
              <a:t> filtrerat på att bara visa oktober 2014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sv-SE" sz="3200" b="1" dirty="0">
                <a:latin typeface="+mn-lt"/>
              </a:rPr>
              <a:t>Avregistrerad</a:t>
            </a:r>
            <a:r>
              <a:rPr lang="sv-SE" sz="3200" dirty="0">
                <a:latin typeface="+mn-lt"/>
              </a:rPr>
              <a:t> filtrerat på att bara visa värdet ”AV”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206" y="171508"/>
            <a:ext cx="5200650" cy="641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ruta 6"/>
          <p:cNvSpPr txBox="1"/>
          <p:nvPr/>
        </p:nvSpPr>
        <p:spPr>
          <a:xfrm>
            <a:off x="-52095" y="4797152"/>
            <a:ext cx="4120039" cy="1348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Bef>
                <a:spcPct val="20000"/>
              </a:spcBef>
            </a:pPr>
            <a:r>
              <a:rPr lang="sv-SE" sz="2400" dirty="0">
                <a:latin typeface="+mn-lt"/>
              </a:rPr>
              <a:t>Att önska nya sökparametrar</a:t>
            </a:r>
          </a:p>
          <a:p>
            <a:pPr algn="l">
              <a:spcBef>
                <a:spcPct val="20000"/>
              </a:spcBef>
            </a:pPr>
            <a:r>
              <a:rPr lang="sv-SE" sz="2400" dirty="0">
                <a:latin typeface="+mn-lt"/>
              </a:rPr>
              <a:t>till bilder är </a:t>
            </a:r>
            <a:r>
              <a:rPr lang="sv-SE" sz="2400" dirty="0" smtClean="0">
                <a:latin typeface="+mn-lt"/>
              </a:rPr>
              <a:t>givetvis </a:t>
            </a:r>
            <a:r>
              <a:rPr lang="sv-SE" sz="2400" dirty="0" smtClean="0">
                <a:latin typeface="+mn-lt"/>
              </a:rPr>
              <a:t>också</a:t>
            </a:r>
            <a:endParaRPr lang="sv-SE" sz="2400" dirty="0">
              <a:latin typeface="+mn-lt"/>
            </a:endParaRPr>
          </a:p>
          <a:p>
            <a:pPr algn="l">
              <a:spcBef>
                <a:spcPct val="20000"/>
              </a:spcBef>
            </a:pPr>
            <a:r>
              <a:rPr lang="sv-SE" sz="2400" dirty="0" smtClean="0">
                <a:latin typeface="+mn-lt"/>
              </a:rPr>
              <a:t>ett alternativ.</a:t>
            </a:r>
            <a:endParaRPr lang="sv-SE" sz="24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661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small Malmator">
  <a:themeElements>
    <a:clrScheme name="Office-tem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-tema">
      <a:majorFont>
        <a:latin typeface="Univers 55"/>
        <a:ea typeface=""/>
        <a:cs typeface=""/>
      </a:majorFont>
      <a:minorFont>
        <a:latin typeface="Univers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-tem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Presentationsmall Malmator</Template>
  <TotalTime>9647</TotalTime>
  <Words>222</Words>
  <Application>Microsoft Office PowerPoint</Application>
  <PresentationFormat>Bildspel på skärmen (4:3)</PresentationFormat>
  <Paragraphs>58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11</vt:i4>
      </vt:variant>
    </vt:vector>
  </HeadingPairs>
  <TitlesOfParts>
    <vt:vector size="12" baseType="lpstr">
      <vt:lpstr>Presentationsmall Malmator</vt:lpstr>
      <vt:lpstr>Statistik från Sam3001</vt:lpstr>
      <vt:lpstr>Innehåll</vt:lpstr>
      <vt:lpstr>Exempel på grunddata</vt:lpstr>
      <vt:lpstr>Pc-filer</vt:lpstr>
      <vt:lpstr>Bild 390, Statistik årsvis</vt:lpstr>
      <vt:lpstr>Bild 399, Beställ lista</vt:lpstr>
      <vt:lpstr>Underlag till Trafikanalys</vt:lpstr>
      <vt:lpstr>Excelexport från bilder i sam3001.se</vt:lpstr>
      <vt:lpstr>PowerPoint-presentation</vt:lpstr>
      <vt:lpstr>Beläggning fordon (DALBEL)</vt:lpstr>
      <vt:lpstr>Gruppdiskussion</vt:lpstr>
    </vt:vector>
  </TitlesOfParts>
  <Company>Malmator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331 och 323</dc:title>
  <dc:creator>Filip Olsson</dc:creator>
  <cp:lastModifiedBy>Filip Olsson</cp:lastModifiedBy>
  <cp:revision>332</cp:revision>
  <cp:lastPrinted>2014-05-21T14:50:11Z</cp:lastPrinted>
  <dcterms:created xsi:type="dcterms:W3CDTF">2012-05-16T07:45:21Z</dcterms:created>
  <dcterms:modified xsi:type="dcterms:W3CDTF">2014-11-10T10:15:13Z</dcterms:modified>
</cp:coreProperties>
</file>