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71" r:id="rId4"/>
    <p:sldId id="270" r:id="rId5"/>
    <p:sldId id="269" r:id="rId6"/>
    <p:sldId id="272" r:id="rId7"/>
    <p:sldId id="274" r:id="rId8"/>
    <p:sldId id="273" r:id="rId9"/>
  </p:sldIdLst>
  <p:sldSz cx="9144000" cy="6858000" type="screen4x3"/>
  <p:notesSz cx="6858000" cy="9144000"/>
  <p:defaultTextStyle>
    <a:defPPr>
      <a:defRPr lang="sv-SE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9019"/>
    <a:srgbClr val="105E5B"/>
    <a:srgbClr val="991A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43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E253D-5836-46FE-911B-37D1667980E7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3F00F-E5A3-4890-8567-1AFCB9133D5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F6E75-CA19-4B92-A1B5-86E716928CE7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Rubrik, text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820E486-C70C-499D-826B-FCC3BC1942F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CF34F-99BF-44D8-B892-5AE14D69EA83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0153E-5338-45A7-9462-190EE2DB610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6641A-096F-4074-B1C8-ED4593247AF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72BF4D-E679-4E38-8A0B-C376893C829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E7445F-BFFB-49D6-A3F3-6FF56CD7B70A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A6610C-D317-4FB2-A95A-9B17C08E153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A3599-92FC-465E-8610-2B4FCBFB3A56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2A3E3-389C-4AB6-9ECD-B898E3DAF39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C7F2B0D-D664-47B2-9209-7FB23AC6528B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/>
              <a:t>Nya geografifunktioner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Användarträff Stockholm</a:t>
            </a:r>
          </a:p>
          <a:p>
            <a:r>
              <a:rPr lang="sv-SE" dirty="0" smtClean="0"/>
              <a:t>November 2015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Innehåll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Fordonsområden – mjuk styrning av fordon till utritade hemområden</a:t>
            </a:r>
          </a:p>
          <a:p>
            <a:r>
              <a:rPr lang="sv-SE" dirty="0" smtClean="0"/>
              <a:t>Ny kollektivområdestrafik (379) – med användande av utritade områden istället för </a:t>
            </a:r>
            <a:r>
              <a:rPr lang="sv-SE" dirty="0" err="1" smtClean="0"/>
              <a:t>statsitsikområden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Fordonsområden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För närvarande ingen möjlighet att ändra områden själv</a:t>
            </a:r>
          </a:p>
          <a:p>
            <a:r>
              <a:rPr lang="sv-SE" dirty="0" smtClean="0"/>
              <a:t>Om ett fordon får en lokal resa i ett annat område så blir det ett procentuellt påslag på optimeringsvärdet vilket gör att bra samordningar fortfarande hittas samtidigt som man inte väljer detta fordon för tex nya transporter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6777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Ny KO-områdestrafik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Idag i bild 075 och 379</a:t>
            </a:r>
          </a:p>
          <a:p>
            <a:endParaRPr lang="sv-SE" dirty="0" smtClean="0"/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 rotWithShape="1">
          <a:blip r:embed="rId2"/>
          <a:srcRect l="26648" t="29563" r="28093" b="18748"/>
          <a:stretch/>
        </p:blipFill>
        <p:spPr>
          <a:xfrm>
            <a:off x="827584" y="2204864"/>
            <a:ext cx="4176464" cy="2952328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 rotWithShape="1">
          <a:blip r:embed="rId3"/>
          <a:srcRect l="16763" t="24086" r="21324" b="20511"/>
          <a:stretch/>
        </p:blipFill>
        <p:spPr>
          <a:xfrm>
            <a:off x="3419872" y="2996952"/>
            <a:ext cx="5472608" cy="3571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74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Begränsningar mm idag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Ett statistikområde kan endast tillhöra en områdestrafik</a:t>
            </a:r>
          </a:p>
          <a:p>
            <a:r>
              <a:rPr lang="sv-SE" dirty="0" smtClean="0"/>
              <a:t>Ett statistikområde kan inte delvis tillhöra en områdestrafik</a:t>
            </a:r>
          </a:p>
          <a:p>
            <a:r>
              <a:rPr lang="sv-SE" dirty="0" smtClean="0"/>
              <a:t>Begränsat antal avgångar per dag (i en beskrivning)</a:t>
            </a:r>
          </a:p>
          <a:p>
            <a:r>
              <a:rPr lang="sv-SE" dirty="0" smtClean="0"/>
              <a:t>Från/Till olika </a:t>
            </a:r>
            <a:r>
              <a:rPr lang="sv-SE" dirty="0" smtClean="0"/>
              <a:t>beskrivningar</a:t>
            </a:r>
          </a:p>
          <a:p>
            <a:r>
              <a:rPr lang="sv-SE" dirty="0" smtClean="0"/>
              <a:t>Geografi kan inte ändras i förväg</a:t>
            </a:r>
            <a:endParaRPr lang="sv-SE" dirty="0"/>
          </a:p>
          <a:p>
            <a:endParaRPr lang="sv-SE" dirty="0" smtClean="0"/>
          </a:p>
        </p:txBody>
      </p:sp>
    </p:spTree>
    <p:extLst>
      <p:ext uri="{BB962C8B-B14F-4D97-AF65-F5344CB8AC3E}">
        <p14:creationId xmlns:p14="http://schemas.microsoft.com/office/powerpoint/2010/main" val="985589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Trafiken definieras i </a:t>
            </a:r>
            <a:r>
              <a:rPr lang="sv-SE" dirty="0" err="1" smtClean="0"/>
              <a:t>FraM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Områden ritas ut i ritverktyget (eller importeras)</a:t>
            </a:r>
          </a:p>
          <a:p>
            <a:r>
              <a:rPr lang="sv-SE" dirty="0" smtClean="0"/>
              <a:t>Man definierar scheman</a:t>
            </a:r>
          </a:p>
          <a:p>
            <a:r>
              <a:rPr lang="sv-SE" dirty="0" smtClean="0"/>
              <a:t>Demo</a:t>
            </a:r>
            <a:endParaRPr lang="sv-SE" dirty="0"/>
          </a:p>
          <a:p>
            <a:endParaRPr lang="sv-SE" dirty="0" smtClean="0"/>
          </a:p>
        </p:txBody>
      </p:sp>
    </p:spTree>
    <p:extLst>
      <p:ext uri="{BB962C8B-B14F-4D97-AF65-F5344CB8AC3E}">
        <p14:creationId xmlns:p14="http://schemas.microsoft.com/office/powerpoint/2010/main" val="661719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Trafikdefinition i </a:t>
            </a:r>
            <a:r>
              <a:rPr lang="sv-SE" dirty="0" err="1" smtClean="0"/>
              <a:t>FraM</a:t>
            </a:r>
            <a:endParaRPr lang="sv-SE" dirty="0"/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 rotWithShape="1">
          <a:blip r:embed="rId2"/>
          <a:srcRect t="7332" b="4676"/>
          <a:stretch/>
        </p:blipFill>
        <p:spPr>
          <a:xfrm>
            <a:off x="683568" y="1700808"/>
            <a:ext cx="7419975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73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Trafiken planeras i Sam3001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Sam frågar </a:t>
            </a:r>
            <a:r>
              <a:rPr lang="sv-SE" dirty="0" err="1" smtClean="0"/>
              <a:t>FraM</a:t>
            </a:r>
            <a:r>
              <a:rPr lang="sv-SE" dirty="0" smtClean="0"/>
              <a:t> om det finns någon giltig KO-områdestrafik för den aktuella beställningen</a:t>
            </a:r>
          </a:p>
          <a:p>
            <a:r>
              <a:rPr lang="sv-SE" dirty="0" smtClean="0"/>
              <a:t>Om det är så planeras den enligt vanlig fordonsplanering</a:t>
            </a:r>
          </a:p>
          <a:p>
            <a:r>
              <a:rPr lang="sv-SE" dirty="0" smtClean="0"/>
              <a:t>Liknar vad vi gjort med kortområden och fordonsområden men med en tidtabellskomponent tillagd</a:t>
            </a:r>
            <a:endParaRPr lang="sv-SE" dirty="0"/>
          </a:p>
          <a:p>
            <a:endParaRPr lang="sv-SE" dirty="0" smtClean="0"/>
          </a:p>
        </p:txBody>
      </p:sp>
    </p:spTree>
    <p:extLst>
      <p:ext uri="{BB962C8B-B14F-4D97-AF65-F5344CB8AC3E}">
        <p14:creationId xmlns:p14="http://schemas.microsoft.com/office/powerpoint/2010/main" val="148176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Default Theme">
  <a:themeElements>
    <a:clrScheme name="Presentationsmall Malmato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small Malmator">
      <a:majorFont>
        <a:latin typeface="Univers 55"/>
        <a:ea typeface=""/>
        <a:cs typeface=""/>
      </a:majorFont>
      <a:minorFont>
        <a:latin typeface="Univers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tionsmall Malmat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6968</TotalTime>
  <Words>180</Words>
  <Application>Microsoft Office PowerPoint</Application>
  <PresentationFormat>Bildspel på skärmen (4:3)</PresentationFormat>
  <Paragraphs>26</Paragraphs>
  <Slides>8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8</vt:i4>
      </vt:variant>
    </vt:vector>
  </HeadingPairs>
  <TitlesOfParts>
    <vt:vector size="12" baseType="lpstr">
      <vt:lpstr>Arial</vt:lpstr>
      <vt:lpstr>Univers 45 Light</vt:lpstr>
      <vt:lpstr>Univers 55</vt:lpstr>
      <vt:lpstr>Default Theme</vt:lpstr>
      <vt:lpstr>Nya geografifunktioner</vt:lpstr>
      <vt:lpstr>Innehåll</vt:lpstr>
      <vt:lpstr>Fordonsområden</vt:lpstr>
      <vt:lpstr>Ny KO-områdestrafik</vt:lpstr>
      <vt:lpstr>Begränsningar mm idag</vt:lpstr>
      <vt:lpstr>Trafiken definieras i FraM</vt:lpstr>
      <vt:lpstr>Trafikdefinition i FraM</vt:lpstr>
      <vt:lpstr>Trafiken planeras i Sam3001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Användarligan</dc:title>
  <dc:creator>VILEUCHR</dc:creator>
  <cp:lastModifiedBy>Christer Vileus</cp:lastModifiedBy>
  <cp:revision>42</cp:revision>
  <dcterms:created xsi:type="dcterms:W3CDTF">2011-11-21T15:06:44Z</dcterms:created>
  <dcterms:modified xsi:type="dcterms:W3CDTF">2015-11-19T05:32:34Z</dcterms:modified>
</cp:coreProperties>
</file>