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71" r:id="rId4"/>
    <p:sldId id="272" r:id="rId5"/>
    <p:sldId id="268" r:id="rId6"/>
    <p:sldId id="270" r:id="rId7"/>
    <p:sldId id="269" r:id="rId8"/>
  </p:sldIdLst>
  <p:sldSz cx="9144000" cy="6858000" type="screen4x3"/>
  <p:notesSz cx="6858000" cy="9144000"/>
  <p:defaultTextStyle>
    <a:defPPr>
      <a:defRPr lang="sv-SE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A9019"/>
    <a:srgbClr val="105E5B"/>
    <a:srgbClr val="991A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595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sv-SE" smtClean="0"/>
              <a:t>Klicka här för att ändra format på underrubrik i bakgrunden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4E253D-5836-46FE-911B-37D1667980E7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33F00F-E5A3-4890-8567-1AFCB9133D51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CF6E75-CA19-4B92-A1B5-86E716928CE7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Rubrik, text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2820E486-C70C-499D-826B-FCC3BC1942FC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ECF34F-99BF-44D8-B892-5AE14D69EA83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20153E-5338-45A7-9462-190EE2DB6101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B6641A-096F-4074-B1C8-ED4593247AF0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72BF4D-E679-4E38-8A0B-C376893C8291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E7445F-BFFB-49D6-A3F3-6FF56CD7B70A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A6610C-D317-4FB2-A95A-9B17C08E153C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BA3599-92FC-465E-8610-2B4FCBFB3A56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sv-SE" smtClean="0"/>
              <a:t>Klicka på ikonen för att lägga till en bild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02A3E3-389C-4AB6-9ECD-B898E3DAF391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v-SE" smtClean="0"/>
              <a:t>Klicka här för att ändra format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endParaRPr lang="sv-SE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sv-SE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C7F2B0D-D664-47B2-9209-7FB23AC6528B}" type="slidenum">
              <a:rPr lang="sv-SE"/>
              <a:pPr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12946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12946"/>
          </a:solidFill>
          <a:latin typeface="Univers 55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12946"/>
          </a:solidFill>
          <a:latin typeface="Univers 55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12946"/>
          </a:solidFill>
          <a:latin typeface="Univers 55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12946"/>
          </a:solidFill>
          <a:latin typeface="Univers 55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12946"/>
          </a:solidFill>
          <a:latin typeface="Univers 55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12946"/>
          </a:solidFill>
          <a:latin typeface="Univers 55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12946"/>
          </a:solidFill>
          <a:latin typeface="Univers 55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12946"/>
          </a:solidFill>
          <a:latin typeface="Univers 55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dirty="0" err="1" smtClean="0"/>
              <a:t>Travelmate</a:t>
            </a:r>
            <a:r>
              <a:rPr lang="sv-SE" dirty="0" smtClean="0"/>
              <a:t> Personal</a:t>
            </a:r>
            <a:endParaRPr lang="sv-SE" dirty="0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 smtClean="0"/>
              <a:t>Användarträff Stockholm</a:t>
            </a:r>
          </a:p>
          <a:p>
            <a:r>
              <a:rPr lang="sv-SE" dirty="0" smtClean="0"/>
              <a:t>November 2015</a:t>
            </a:r>
            <a:endParaRPr lang="sv-S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 smtClean="0"/>
              <a:t>Travelmate</a:t>
            </a:r>
            <a:r>
              <a:rPr lang="sv-SE" dirty="0" smtClean="0"/>
              <a:t> Personal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smtClean="0"/>
              <a:t>Första versionen är anpassning för Malmö där vi valt att kalla den Resetjänst för resenären.</a:t>
            </a:r>
          </a:p>
          <a:p>
            <a:r>
              <a:rPr lang="sv-SE" dirty="0" smtClean="0"/>
              <a:t>För närvarande finns den som HTML5 </a:t>
            </a:r>
            <a:r>
              <a:rPr lang="sv-SE" dirty="0" err="1" smtClean="0"/>
              <a:t>webbapp</a:t>
            </a:r>
            <a:r>
              <a:rPr lang="sv-SE" dirty="0" smtClean="0"/>
              <a:t> men kommer också att komma som Android och </a:t>
            </a:r>
            <a:r>
              <a:rPr lang="sv-SE" dirty="0" err="1" smtClean="0"/>
              <a:t>iOS-appar</a:t>
            </a:r>
            <a:endParaRPr lang="sv-SE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 smtClean="0"/>
              <a:t>Travelmate</a:t>
            </a:r>
            <a:r>
              <a:rPr lang="sv-SE" dirty="0" smtClean="0"/>
              <a:t> Personal forts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smtClean="0"/>
              <a:t>Följande funktioner finns nu:</a:t>
            </a:r>
          </a:p>
          <a:p>
            <a:pPr lvl="1"/>
            <a:r>
              <a:rPr lang="sv-SE" dirty="0" smtClean="0"/>
              <a:t>Visa dagens och kommande resor</a:t>
            </a:r>
          </a:p>
          <a:p>
            <a:pPr lvl="1"/>
            <a:r>
              <a:rPr lang="sv-SE" dirty="0" smtClean="0"/>
              <a:t>Visa resedetaljer inklusive kartbild</a:t>
            </a:r>
          </a:p>
          <a:p>
            <a:pPr lvl="1"/>
            <a:r>
              <a:rPr lang="sv-SE" dirty="0" smtClean="0"/>
              <a:t>Avboka resa</a:t>
            </a:r>
          </a:p>
          <a:p>
            <a:pPr lvl="1"/>
            <a:r>
              <a:rPr lang="sv-SE" dirty="0" smtClean="0"/>
              <a:t>Boka resa (ej linjer eller kopplade resor)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267771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Ny användare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smtClean="0"/>
              <a:t>Alla FT-användare med minst ett mobilnummer kan registrera sig själva</a:t>
            </a:r>
          </a:p>
          <a:p>
            <a:r>
              <a:rPr lang="sv-SE" dirty="0" smtClean="0"/>
              <a:t>När man gjort det och valt lösenord får man ett SMS med en aktiveringskod som man måste mata in för att börja använda Resetjänst</a:t>
            </a:r>
          </a:p>
          <a:p>
            <a:r>
              <a:rPr lang="sv-SE" dirty="0" smtClean="0"/>
              <a:t>Demo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269594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Visa och avboka resor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smtClean="0"/>
              <a:t>Demo av funktionerna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126123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Boka resa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smtClean="0"/>
              <a:t>Gränssnittsdesign fokus på pekskärm</a:t>
            </a:r>
          </a:p>
          <a:p>
            <a:r>
              <a:rPr lang="sv-SE" dirty="0" smtClean="0"/>
              <a:t>Mycket fokus på att man redan har gjort resan tidigare</a:t>
            </a:r>
          </a:p>
          <a:p>
            <a:r>
              <a:rPr lang="sv-SE" dirty="0" smtClean="0"/>
              <a:t>Demo av bokning</a:t>
            </a:r>
          </a:p>
          <a:p>
            <a:endParaRPr lang="sv-SE" dirty="0" smtClean="0"/>
          </a:p>
        </p:txBody>
      </p:sp>
    </p:spTree>
    <p:extLst>
      <p:ext uri="{BB962C8B-B14F-4D97-AF65-F5344CB8AC3E}">
        <p14:creationId xmlns:p14="http://schemas.microsoft.com/office/powerpoint/2010/main" val="3236748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Testa </a:t>
            </a:r>
            <a:r>
              <a:rPr lang="sv-SE" dirty="0" smtClean="0"/>
              <a:t>själva på era telefoner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smtClean="0"/>
              <a:t>Smartare än en niondeklassare</a:t>
            </a:r>
          </a:p>
          <a:p>
            <a:r>
              <a:rPr lang="sv-SE" dirty="0"/>
              <a:t>https://sam3001.nu/pmws</a:t>
            </a:r>
            <a:r>
              <a:rPr lang="sv-SE" dirty="0" smtClean="0"/>
              <a:t>/ </a:t>
            </a:r>
          </a:p>
          <a:p>
            <a:r>
              <a:rPr lang="sv-SE" dirty="0" err="1" smtClean="0"/>
              <a:t>Anv</a:t>
            </a:r>
            <a:r>
              <a:rPr lang="sv-SE" dirty="0" smtClean="0"/>
              <a:t> </a:t>
            </a:r>
            <a:r>
              <a:rPr lang="sv-SE" dirty="0" smtClean="0"/>
              <a:t>1: </a:t>
            </a:r>
            <a:r>
              <a:rPr lang="sv-SE" dirty="0" smtClean="0"/>
              <a:t>0101010106, lösen 07001010101</a:t>
            </a:r>
          </a:p>
          <a:p>
            <a:r>
              <a:rPr lang="sv-SE" dirty="0" err="1" smtClean="0"/>
              <a:t>Anv</a:t>
            </a:r>
            <a:r>
              <a:rPr lang="sv-SE" dirty="0" smtClean="0"/>
              <a:t> 2: 0202020202, </a:t>
            </a:r>
            <a:r>
              <a:rPr lang="sv-SE" dirty="0"/>
              <a:t>lösen </a:t>
            </a:r>
            <a:r>
              <a:rPr lang="sv-SE" dirty="0" smtClean="0"/>
              <a:t>07002020202</a:t>
            </a:r>
          </a:p>
          <a:p>
            <a:r>
              <a:rPr lang="sv-SE" dirty="0" err="1" smtClean="0"/>
              <a:t>Anv</a:t>
            </a:r>
            <a:r>
              <a:rPr lang="sv-SE" dirty="0" smtClean="0"/>
              <a:t> </a:t>
            </a:r>
            <a:r>
              <a:rPr lang="sv-SE" dirty="0"/>
              <a:t>2: </a:t>
            </a:r>
            <a:r>
              <a:rPr lang="sv-SE" dirty="0" smtClean="0"/>
              <a:t>0303030308, </a:t>
            </a:r>
            <a:r>
              <a:rPr lang="sv-SE" dirty="0"/>
              <a:t>lösen </a:t>
            </a:r>
            <a:r>
              <a:rPr lang="sv-SE" dirty="0" smtClean="0"/>
              <a:t>07003030303</a:t>
            </a:r>
            <a:endParaRPr lang="sv-SE" dirty="0"/>
          </a:p>
          <a:p>
            <a:endParaRPr lang="sv-SE" dirty="0"/>
          </a:p>
          <a:p>
            <a:endParaRPr lang="sv-SE" dirty="0" smtClean="0"/>
          </a:p>
        </p:txBody>
      </p:sp>
    </p:spTree>
    <p:extLst>
      <p:ext uri="{BB962C8B-B14F-4D97-AF65-F5344CB8AC3E}">
        <p14:creationId xmlns:p14="http://schemas.microsoft.com/office/powerpoint/2010/main" val="985589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heme/theme1.xml><?xml version="1.0" encoding="utf-8"?>
<a:theme xmlns:a="http://schemas.openxmlformats.org/drawingml/2006/main" name="Default Theme">
  <a:themeElements>
    <a:clrScheme name="Presentationsmall Malmator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resentationsmall Malmator">
      <a:majorFont>
        <a:latin typeface="Univers 55"/>
        <a:ea typeface=""/>
        <a:cs typeface=""/>
      </a:majorFont>
      <a:minorFont>
        <a:latin typeface="Univers 45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sv-S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sv-S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resentationsmall Malmato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small Malmato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small Malmato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small Malmato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small Malmato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small Malmato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small Malmato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small Malmato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small Malmato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small Malmato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small Malmato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small Malmato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4074</TotalTime>
  <Words>165</Words>
  <Application>Microsoft Office PowerPoint</Application>
  <PresentationFormat>Bildspel på skärmen (4:3)</PresentationFormat>
  <Paragraphs>28</Paragraphs>
  <Slides>7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3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7</vt:i4>
      </vt:variant>
    </vt:vector>
  </HeadingPairs>
  <TitlesOfParts>
    <vt:vector size="11" baseType="lpstr">
      <vt:lpstr>Arial</vt:lpstr>
      <vt:lpstr>Univers 45 Light</vt:lpstr>
      <vt:lpstr>Univers 55</vt:lpstr>
      <vt:lpstr>Default Theme</vt:lpstr>
      <vt:lpstr>Travelmate Personal</vt:lpstr>
      <vt:lpstr>Travelmate Personal</vt:lpstr>
      <vt:lpstr>Travelmate Personal forts</vt:lpstr>
      <vt:lpstr>Ny användare</vt:lpstr>
      <vt:lpstr>Visa och avboka resor</vt:lpstr>
      <vt:lpstr>Boka resa</vt:lpstr>
      <vt:lpstr>Testa själva på era telefoner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Användarligan</dc:title>
  <dc:creator>VILEUCHR</dc:creator>
  <cp:lastModifiedBy>Christer Vileus</cp:lastModifiedBy>
  <cp:revision>39</cp:revision>
  <dcterms:created xsi:type="dcterms:W3CDTF">2011-11-21T15:06:44Z</dcterms:created>
  <dcterms:modified xsi:type="dcterms:W3CDTF">2015-11-18T15:07:54Z</dcterms:modified>
</cp:coreProperties>
</file>